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6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new PRACH performance requirements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 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92696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#81 </a:t>
            </a:r>
            <a:r>
              <a:rPr lang="en-GB" altLang="zh-CN" b="1" dirty="0" smtClean="0"/>
              <a:t>                                                                </a:t>
            </a:r>
            <a:r>
              <a:rPr lang="en-GB" altLang="zh-CN" b="1" i="1" dirty="0" smtClean="0"/>
              <a:t>R4-1609475</a:t>
            </a:r>
            <a:endParaRPr lang="en-GB" altLang="zh-CN" b="1" dirty="0" smtClean="0"/>
          </a:p>
          <a:p>
            <a:r>
              <a:rPr lang="en-GB" altLang="zh-CN" b="1" dirty="0" smtClean="0"/>
              <a:t>Reno, Nevada, USA, 14 - 18 November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 requirements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Define new requirements for enhanced PRACH solution for Rel-14 high speed scenario  at </a:t>
            </a:r>
            <a:r>
              <a:rPr lang="en-US" altLang="zh-CN" dirty="0" err="1" smtClean="0"/>
              <a:t>eNodeB</a:t>
            </a:r>
            <a:r>
              <a:rPr lang="en-US" altLang="zh-CN" dirty="0" smtClean="0"/>
              <a:t> side.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cases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The test case should be able to verify </a:t>
            </a:r>
            <a:r>
              <a:rPr lang="en-US" altLang="zh-CN" dirty="0" err="1" smtClean="0"/>
              <a:t>eNodeB</a:t>
            </a:r>
            <a:r>
              <a:rPr lang="en-US" altLang="zh-CN" dirty="0" smtClean="0"/>
              <a:t> preambles detecting performance based on 5 detecting windows. 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63</Words>
  <Application>Microsoft Office PowerPoint</Application>
  <PresentationFormat>全屏显示(4:3)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new PRACH performance requirements</vt:lpstr>
      <vt:lpstr>PRACH requirements </vt:lpstr>
      <vt:lpstr>Test cases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PRACH performance requirements</dc:title>
  <dc:creator>zhaoyue (F)</dc:creator>
  <cp:lastModifiedBy>Huawei_zhaoyue</cp:lastModifiedBy>
  <cp:revision>13</cp:revision>
  <dcterms:created xsi:type="dcterms:W3CDTF">2016-11-02T03:06:41Z</dcterms:created>
  <dcterms:modified xsi:type="dcterms:W3CDTF">2016-11-04T14:17:54Z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1477981863</vt:lpwstr>
  </property>
</Properties>
</file>