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EVM and MPR for UL 256QAM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83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Nokia, Huawei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57200" y="2286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hangingPunct="0"/>
            <a:r>
              <a:rPr lang="en-GB" sz="2900" dirty="0">
                <a:solidFill>
                  <a:schemeClr val="tx1"/>
                </a:solidFill>
              </a:rPr>
              <a:t>3GPP TSG-RAN4 Meeting #80</a:t>
            </a:r>
            <a:r>
              <a:rPr lang="en-US" sz="2900" dirty="0">
                <a:solidFill>
                  <a:schemeClr val="tx1"/>
                </a:solidFill>
              </a:rPr>
              <a:t>	</a:t>
            </a:r>
            <a:r>
              <a:rPr lang="en-US" sz="2900" dirty="0" smtClean="0">
                <a:solidFill>
                  <a:schemeClr val="tx1"/>
                </a:solidFill>
              </a:rPr>
              <a:t>				</a:t>
            </a:r>
            <a:r>
              <a:rPr lang="en-US" sz="2900" smtClean="0">
                <a:solidFill>
                  <a:schemeClr val="tx1"/>
                </a:solidFill>
              </a:rPr>
              <a:t>	R4-166953</a:t>
            </a:r>
            <a:endParaRPr lang="en-US" sz="2900" b="1" dirty="0">
              <a:solidFill>
                <a:schemeClr val="tx1"/>
              </a:solidFill>
            </a:endParaRPr>
          </a:p>
          <a:p>
            <a:pPr algn="l"/>
            <a:r>
              <a:rPr lang="en-US" sz="2900" dirty="0">
                <a:solidFill>
                  <a:schemeClr val="tx1"/>
                </a:solidFill>
              </a:rPr>
              <a:t>Gothenburg, Sweden, 22-26 August</a:t>
            </a:r>
            <a:r>
              <a:rPr lang="en-GB" sz="2900" dirty="0">
                <a:solidFill>
                  <a:schemeClr val="tx1"/>
                </a:solidFill>
              </a:rPr>
              <a:t> 2016				</a:t>
            </a:r>
            <a:r>
              <a:rPr lang="en-US" b="1" dirty="0"/>
              <a:t>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34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US" dirty="0" smtClean="0"/>
              <a:t>System simulation assumptions were agreed in R4-164706,</a:t>
            </a:r>
          </a:p>
          <a:p>
            <a:r>
              <a:rPr lang="en-US" dirty="0" smtClean="0"/>
              <a:t>In RAN4#80 it was agreed that </a:t>
            </a:r>
            <a:r>
              <a:rPr lang="en-US" dirty="0"/>
              <a:t>MPR for UL 256QAM will be same for all bands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13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Transmitter EVM requirement for UL256QAM should be 3.5%</a:t>
            </a:r>
          </a:p>
          <a:p>
            <a:r>
              <a:rPr lang="sv-SE" smtClean="0"/>
              <a:t>Companies will </a:t>
            </a:r>
            <a:r>
              <a:rPr lang="sv-SE" dirty="0" smtClean="0"/>
              <a:t>provide simulation results for MPR for </a:t>
            </a:r>
            <a:r>
              <a:rPr lang="sv-SE" smtClean="0"/>
              <a:t>single </a:t>
            </a:r>
            <a:r>
              <a:rPr lang="sv-SE" smtClean="0"/>
              <a:t>carrier </a:t>
            </a:r>
            <a:r>
              <a:rPr lang="sv-SE" dirty="0" smtClean="0"/>
              <a:t>in RAN4#80bis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936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66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EVM and MPR for UL 256QAM 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EVM and MPR for UL256QAM</dc:title>
  <dc:creator>Ali Behravan</dc:creator>
  <cp:lastModifiedBy>Ali Behravan</cp:lastModifiedBy>
  <cp:revision>16</cp:revision>
  <dcterms:created xsi:type="dcterms:W3CDTF">2006-08-16T00:00:00Z</dcterms:created>
  <dcterms:modified xsi:type="dcterms:W3CDTF">2016-08-26T06:28:33Z</dcterms:modified>
</cp:coreProperties>
</file>