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770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788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73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9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852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79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918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189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335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80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149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FA367-8778-4E5C-9936-9A1718EC325D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A5829-132E-44DC-9735-DBC756F127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6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1153536"/>
            <a:ext cx="9144000" cy="2387600"/>
          </a:xfrm>
        </p:spPr>
        <p:txBody>
          <a:bodyPr>
            <a:normAutofit/>
          </a:bodyPr>
          <a:lstStyle/>
          <a:p>
            <a:r>
              <a:rPr lang="en-US" sz="4200" dirty="0" smtClean="0"/>
              <a:t>Way forward on transmit timing accuracy for CE Mode B</a:t>
            </a:r>
            <a:endParaRPr lang="en-US" sz="4200" dirty="0"/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14385" y="17024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</a:t>
            </a:r>
            <a:r>
              <a:rPr kumimoji="1" lang="sv-SE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öteborg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, Sweden 22-26 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8" name="正方形/長方形 5"/>
          <p:cNvSpPr>
            <a:spLocks noChangeArrowheads="1"/>
          </p:cNvSpPr>
          <p:nvPr/>
        </p:nvSpPr>
        <p:spPr bwMode="auto">
          <a:xfrm>
            <a:off x="9903475" y="309099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ea typeface="Batang" pitchFamily="18" charset="-127"/>
                <a:cs typeface="Times New Roman" pitchFamily="18" charset="0"/>
              </a:rPr>
              <a:t>R4-166835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007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2382"/>
            <a:ext cx="10515600" cy="478458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Transmit timing accuracy for Rel-13 </a:t>
            </a:r>
            <a:r>
              <a:rPr lang="en-US" dirty="0" err="1" smtClean="0"/>
              <a:t>eMTC</a:t>
            </a:r>
            <a:r>
              <a:rPr lang="en-US" dirty="0" smtClean="0"/>
              <a:t> (as defined in 36.133 Section7)</a:t>
            </a:r>
          </a:p>
          <a:p>
            <a:pPr lvl="1"/>
            <a:r>
              <a:rPr lang="en-US" dirty="0" smtClean="0"/>
              <a:t>CE Mode A: ±24 </a:t>
            </a:r>
            <a:r>
              <a:rPr lang="en-US" dirty="0" err="1" smtClean="0"/>
              <a:t>Ts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CE Mode B:  </a:t>
            </a:r>
            <a:r>
              <a:rPr lang="en-US" dirty="0" smtClean="0">
                <a:solidFill>
                  <a:srgbClr val="FF0000"/>
                </a:solidFill>
              </a:rPr>
              <a:t>FFS</a:t>
            </a:r>
          </a:p>
          <a:p>
            <a:pPr lvl="1"/>
            <a:endParaRPr lang="en-US" dirty="0"/>
          </a:p>
          <a:p>
            <a:r>
              <a:rPr lang="en-US" dirty="0" smtClean="0"/>
              <a:t>UE needs to spend additional power to maintain timing accuracy, especially during DRX operation </a:t>
            </a:r>
          </a:p>
          <a:p>
            <a:pPr lvl="1"/>
            <a:r>
              <a:rPr lang="en-US" dirty="0" smtClean="0"/>
              <a:t>UE needs to perform early wake-up (turn on and monitor DL) before DRX ON duration to achieve timing accuracy during DRX ON</a:t>
            </a:r>
          </a:p>
          <a:p>
            <a:pPr lvl="1"/>
            <a:r>
              <a:rPr lang="en-US" dirty="0" smtClean="0"/>
              <a:t>As signal quality degrades, duration of early wake-up increases, so does power consumption</a:t>
            </a:r>
          </a:p>
          <a:p>
            <a:pPr lvl="1"/>
            <a:r>
              <a:rPr lang="en-US" dirty="0" smtClean="0"/>
              <a:t>In CE mode B, SNR can be as low as -15dB, hence wake-up durations can be potentially very long</a:t>
            </a:r>
          </a:p>
          <a:p>
            <a:pPr lvl="1"/>
            <a:endParaRPr lang="en-US" dirty="0"/>
          </a:p>
          <a:p>
            <a:r>
              <a:rPr lang="en-US" dirty="0" smtClean="0"/>
              <a:t>Relaxation of accuracy </a:t>
            </a:r>
          </a:p>
          <a:p>
            <a:pPr lvl="1"/>
            <a:r>
              <a:rPr lang="en-US" dirty="0" smtClean="0"/>
              <a:t>Impact to UE: Potentially significant power saving (needs investigation)</a:t>
            </a:r>
          </a:p>
          <a:p>
            <a:pPr lvl="1"/>
            <a:r>
              <a:rPr lang="en-US" dirty="0" smtClean="0"/>
              <a:t>In context of NB-</a:t>
            </a:r>
            <a:r>
              <a:rPr lang="en-US" dirty="0" err="1" smtClean="0"/>
              <a:t>Iot</a:t>
            </a:r>
            <a:r>
              <a:rPr lang="en-US" dirty="0" smtClean="0"/>
              <a:t>, timing accuracy relaxed to ±80Ts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For </a:t>
            </a:r>
            <a:r>
              <a:rPr lang="en-US" dirty="0" err="1" smtClean="0">
                <a:solidFill>
                  <a:srgbClr val="FF0000"/>
                </a:solidFill>
              </a:rPr>
              <a:t>eMTC</a:t>
            </a:r>
            <a:r>
              <a:rPr lang="en-US" dirty="0" smtClean="0">
                <a:solidFill>
                  <a:srgbClr val="FF0000"/>
                </a:solidFill>
              </a:rPr>
              <a:t>, this way-forward proposes to evaluate the impact of relaxation of accuracy requirements in CE mode B on duration of early wake-up in UEs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89245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&amp; Simulation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0379"/>
            <a:ext cx="10515600" cy="5437621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Metric of evaluation: Number of </a:t>
            </a:r>
            <a:r>
              <a:rPr lang="en-US" sz="2000" dirty="0" err="1" smtClean="0"/>
              <a:t>subframes</a:t>
            </a:r>
            <a:r>
              <a:rPr lang="en-US" sz="2000" dirty="0" smtClean="0"/>
              <a:t> (N) required to achieve timing accuracy (</a:t>
            </a:r>
            <a:r>
              <a:rPr lang="en-US" sz="2000" dirty="0" err="1" smtClean="0"/>
              <a:t>T_final</a:t>
            </a:r>
            <a:r>
              <a:rPr lang="en-US" sz="2000" dirty="0" smtClean="0"/>
              <a:t>) given an initial timing accuracy (</a:t>
            </a:r>
            <a:r>
              <a:rPr lang="en-US" sz="2000" dirty="0" err="1" smtClean="0"/>
              <a:t>T_init</a:t>
            </a:r>
            <a:r>
              <a:rPr lang="en-US" sz="2000" dirty="0" smtClean="0"/>
              <a:t>)</a:t>
            </a:r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/>
          </a:p>
          <a:p>
            <a:endParaRPr lang="en-US" sz="2200" dirty="0" smtClean="0"/>
          </a:p>
          <a:p>
            <a:r>
              <a:rPr lang="en-US" sz="2000" dirty="0" smtClean="0"/>
              <a:t>Companies are encouraged to bring evaluations based on the above table. Other channels are not precluded for evaluation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749795"/>
              </p:ext>
            </p:extLst>
          </p:nvPr>
        </p:nvGraphicFramePr>
        <p:xfrm>
          <a:off x="1610591" y="2026226"/>
          <a:ext cx="8468589" cy="360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9718"/>
                <a:gridCol w="4488871"/>
              </a:tblGrid>
              <a:tr h="352751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Sys BW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Duplex Mode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FDD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Channel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AWGN, ETU1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SNR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baseline="0" dirty="0" smtClean="0"/>
                        <a:t>-</a:t>
                      </a:r>
                      <a:r>
                        <a:rPr lang="en-US" baseline="0" dirty="0" smtClean="0"/>
                        <a:t>15dB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Antenna Configuration &amp; </a:t>
                      </a:r>
                      <a:r>
                        <a:rPr lang="en-US" dirty="0" err="1" smtClean="0"/>
                        <a:t>Correlatiom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2x1 low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UE initial timing</a:t>
                      </a:r>
                      <a:r>
                        <a:rPr lang="en-US" baseline="0" dirty="0" smtClean="0"/>
                        <a:t> error (</a:t>
                      </a:r>
                      <a:r>
                        <a:rPr lang="en-US" baseline="0" dirty="0" err="1" smtClean="0"/>
                        <a:t>T_init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±120Ts,</a:t>
                      </a:r>
                      <a:r>
                        <a:rPr lang="en-US" baseline="0" dirty="0" smtClean="0"/>
                        <a:t> ±96Ts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UE </a:t>
                      </a:r>
                      <a:r>
                        <a:rPr lang="en-US" dirty="0" smtClean="0"/>
                        <a:t>initial frequency </a:t>
                      </a:r>
                      <a:r>
                        <a:rPr lang="en-US" dirty="0" smtClean="0"/>
                        <a:t>error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100Hz (can be more depending</a:t>
                      </a:r>
                      <a:r>
                        <a:rPr lang="en-US" baseline="0" dirty="0" smtClean="0"/>
                        <a:t> on LO ppm assumptions)</a:t>
                      </a:r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Target </a:t>
                      </a:r>
                      <a:r>
                        <a:rPr lang="en-US" dirty="0" err="1" smtClean="0"/>
                        <a:t>T_final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±72Ts, ±48Ts, ±32Ts,</a:t>
                      </a:r>
                      <a:r>
                        <a:rPr lang="en-US" baseline="0" dirty="0" smtClean="0"/>
                        <a:t> ±24Ts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8604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289</Words>
  <Application>Microsoft Office PowerPoint</Application>
  <PresentationFormat>Widescreen</PresentationFormat>
  <Paragraphs>52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Batang</vt:lpstr>
      <vt:lpstr>Arial</vt:lpstr>
      <vt:lpstr>Calibri</vt:lpstr>
      <vt:lpstr>Calibri Light</vt:lpstr>
      <vt:lpstr>Times New Roman</vt:lpstr>
      <vt:lpstr>Office Theme</vt:lpstr>
      <vt:lpstr>Way forward on transmit timing accuracy for CE Mode B</vt:lpstr>
      <vt:lpstr>Background</vt:lpstr>
      <vt:lpstr>Evaluation &amp; Simulation assumption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transmit timing accuracy for CE Mode B</dc:title>
  <dc:creator>Sahai, Achaleshwar</dc:creator>
  <cp:lastModifiedBy>Sahai, Achaleshwar</cp:lastModifiedBy>
  <cp:revision>12</cp:revision>
  <dcterms:created xsi:type="dcterms:W3CDTF">2016-08-26T03:27:29Z</dcterms:created>
  <dcterms:modified xsi:type="dcterms:W3CDTF">2016-08-26T11:44:09Z</dcterms:modified>
</cp:coreProperties>
</file>