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8" r:id="rId4"/>
    <p:sldId id="267" r:id="rId5"/>
    <p:sldId id="264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65" d="100"/>
          <a:sy n="65" d="100"/>
        </p:scale>
        <p:origin x="-15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on channel model and UE performance enhancement for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NTT DOCOMO,CMCC,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Ericsson, Qualcomm , ITRI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#79 	                                                             R4-163419	</a:t>
            </a:r>
            <a:endParaRPr lang="zh-CN" altLang="zh-CN" dirty="0" smtClean="0"/>
          </a:p>
          <a:p>
            <a:r>
              <a:rPr lang="en-US" altLang="zh-CN" b="1" dirty="0" smtClean="0"/>
              <a:t>Nanjing, </a:t>
            </a:r>
            <a:r>
              <a:rPr lang="en-GB" altLang="zh-CN" b="1" dirty="0" err="1" smtClean="0"/>
              <a:t>P.R.China</a:t>
            </a:r>
            <a:r>
              <a:rPr lang="en-US" altLang="zh-CN" b="1" dirty="0" smtClean="0"/>
              <a:t>, 23-27 May,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800" dirty="0" smtClean="0"/>
              <a:t>The initial simulation assumptions were agreed in 78bis meeting, and down selection is needed for some assumptions. </a:t>
            </a:r>
          </a:p>
          <a:p>
            <a:r>
              <a:rPr lang="en-US" altLang="zh-CN" sz="2800" dirty="0" smtClean="0"/>
              <a:t>Baseline channel model is agreed in 78bis meeting. And confirming the baseline option given in R4-163052 as the agreed SFN channel model for evaluation and defining requirements is needed.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Baseline option given in R4-163052 is agreed as the SFN channel model for defining requirements.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SNR definition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r>
              <a:rPr lang="en-US" altLang="zh-CN" sz="2800" dirty="0" smtClean="0"/>
              <a:t>For </a:t>
            </a:r>
            <a:r>
              <a:rPr lang="en-US" altLang="zh-CN" sz="2800" dirty="0" err="1" smtClean="0"/>
              <a:t>Dmin</a:t>
            </a:r>
            <a:r>
              <a:rPr lang="en-US" altLang="zh-CN" sz="2800" dirty="0" smtClean="0"/>
              <a:t>=5, Ds=500</a:t>
            </a:r>
          </a:p>
          <a:p>
            <a:pPr lvl="1"/>
            <a:r>
              <a:rPr lang="en-US" altLang="zh-CN" sz="2400" dirty="0" smtClean="0"/>
              <a:t>Option 1: Normalized SNR</a:t>
            </a:r>
          </a:p>
          <a:p>
            <a:pPr lvl="1"/>
            <a:r>
              <a:rPr lang="en-US" altLang="zh-CN" sz="2400" dirty="0" smtClean="0"/>
              <a:t>Option 2: Non-normalized SNR</a:t>
            </a:r>
          </a:p>
          <a:p>
            <a:r>
              <a:rPr lang="en-US" altLang="zh-CN" sz="2800" dirty="0" smtClean="0"/>
              <a:t>For </a:t>
            </a:r>
            <a:r>
              <a:rPr lang="en-US" altLang="zh-CN" sz="2800" dirty="0" err="1" smtClean="0"/>
              <a:t>Dmin</a:t>
            </a:r>
            <a:r>
              <a:rPr lang="en-US" altLang="zh-CN" sz="2800" dirty="0" smtClean="0"/>
              <a:t>=300, Ds=1000</a:t>
            </a:r>
          </a:p>
          <a:p>
            <a:pPr lvl="1"/>
            <a:r>
              <a:rPr lang="en-US" altLang="zh-CN" sz="2400" dirty="0" smtClean="0"/>
              <a:t>Normalized SNR</a:t>
            </a:r>
          </a:p>
          <a:p>
            <a:pPr lvl="1">
              <a:buNone/>
            </a:pPr>
            <a:endParaRPr lang="en-US" altLang="zh-CN" sz="2400" dirty="0" smtClean="0"/>
          </a:p>
          <a:p>
            <a:pPr lvl="1">
              <a:buNone/>
            </a:pPr>
            <a:endParaRPr lang="en-US" altLang="zh-CN" sz="2400" dirty="0" smtClean="0"/>
          </a:p>
          <a:p>
            <a:pPr marL="0" lvl="1">
              <a:buNone/>
            </a:pPr>
            <a:r>
              <a:rPr lang="en-US" altLang="zh-CN" dirty="0" smtClean="0"/>
              <a:t>Companies are courage to provide the evaluation results for both of the two scenarios.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 receiver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496944" cy="4857403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000" dirty="0" smtClean="0"/>
              <a:t>Reference receiver</a:t>
            </a:r>
          </a:p>
          <a:p>
            <a:pPr lvl="1"/>
            <a:r>
              <a:rPr lang="en-US" altLang="zh-CN" sz="2600" b="1" dirty="0" smtClean="0"/>
              <a:t>Alternative 1</a:t>
            </a:r>
            <a:r>
              <a:rPr lang="en-US" altLang="zh-CN" sz="2600" dirty="0" smtClean="0"/>
              <a:t>: UE assuming extended U-shape Doppler spectrum and always covering the high power paths in Doppler spectrum; Analyze the impact of AFC being ON or OFF.</a:t>
            </a:r>
          </a:p>
          <a:p>
            <a:pPr lvl="1"/>
            <a:r>
              <a:rPr lang="en-US" altLang="zh-CN" sz="2600" b="1" dirty="0" smtClean="0"/>
              <a:t>Alternative 2</a:t>
            </a:r>
            <a:r>
              <a:rPr lang="en-US" altLang="zh-CN" sz="2600" dirty="0" smtClean="0"/>
              <a:t>: Consider the assistance signaling and use the optimized receiver like </a:t>
            </a:r>
            <a:r>
              <a:rPr lang="en-US" altLang="zh-CN" sz="2600" dirty="0" err="1" smtClean="0"/>
              <a:t>HeUE</a:t>
            </a:r>
            <a:r>
              <a:rPr lang="en-US" altLang="zh-CN" sz="2600" dirty="0" smtClean="0"/>
              <a:t> defined in 6.4.3.1 of TR36.878.</a:t>
            </a:r>
          </a:p>
          <a:p>
            <a:pPr lvl="1"/>
            <a:r>
              <a:rPr lang="en-US" altLang="zh-CN" sz="2600" b="1" dirty="0" smtClean="0"/>
              <a:t>Alternative 3:</a:t>
            </a:r>
            <a:r>
              <a:rPr lang="en-US" altLang="zh-CN" sz="2600" dirty="0" smtClean="0"/>
              <a:t> Receiver capable of performing channel estimation assuming asymmetric U-shaped spectrum.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000" dirty="0" smtClean="0"/>
              <a:t>More simulation results with link adaptation would be needed before making the final decision on reference receiver.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000" dirty="0" smtClean="0"/>
              <a:t>Companies are encourage to provide more simulation results with link adaptation of both scenario 1 and 2d in RAN4 #80 meeting.</a:t>
            </a:r>
            <a:endParaRPr lang="zh-CN" altLang="en-US" sz="3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US" altLang="zh-CN" sz="2800" dirty="0" smtClean="0"/>
              <a:t>Companies are encouraged to provide evaluation results based on the agreed assumptions.</a:t>
            </a:r>
            <a:endParaRPr lang="zh-CN" altLang="en-US" sz="2800" dirty="0" smtClean="0"/>
          </a:p>
          <a:p>
            <a:r>
              <a:rPr lang="en-US" altLang="zh-CN" sz="2800" dirty="0" smtClean="0"/>
              <a:t>Companies are encouraged to provide SNR observed in real HST SFN deployments.</a:t>
            </a:r>
            <a:endParaRPr lang="zh-CN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3837</TotalTime>
  <Words>269</Words>
  <Application>Microsoft Office PowerPoint</Application>
  <PresentationFormat>全屏显示(4:3)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Way forward on channel model and UE performance enhancement for SFN scenario</vt:lpstr>
      <vt:lpstr>Background </vt:lpstr>
      <vt:lpstr>Channel model</vt:lpstr>
      <vt:lpstr>SNR definition</vt:lpstr>
      <vt:lpstr>Reference receiver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238</cp:revision>
  <dcterms:created xsi:type="dcterms:W3CDTF">2016-04-07T06:35:55Z</dcterms:created>
  <dcterms:modified xsi:type="dcterms:W3CDTF">2016-05-26T06:02:40Z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(3)23yuq9zY38pu1gXoY+uzKWTZj4/n+spU+JL5+I+FzdLku5XHL8OMVnCbldUVL+DjCffVxO4s
cNkNshosW5BH0C3OYyZITQYdK0btLsvsVWxypWmmOinAGXMjUglEsEoaidc5Q3WcGXGXU5Rw
5zFhizkA8rgRR+ak+8qAPhJurYPUsOPrBblKoGz42vr/goxg6p0+LYQ/HhrU7qlGXySU0ktM
S2ec97Wwwlhhdnv8jz</vt:lpwstr>
  </property>
  <property fmtid="{D5CDD505-2E9C-101B-9397-08002B2CF9AE}" pid="3" name="_2015_ms_pID_7253431">
    <vt:lpwstr>BO+o80Ba06W9sF+CwhCYYr+gX2e24fz4hyXIvty/eQWHDbYQpghC4V
IRDCxZ/yuBiFL1lDKbYTJMHpYM90aN60GMTo3dMqvsbodf4XImmrQVL5tHA1Ao3J8sa8WtvI
v4VehpoaCcQz5qWUPP5d/MSYhk1HgClfWfatWKxFkzUsNJAy8MaU0dV4LEQHWfvsWN9rx+wP
BY3OEHNamRMh/2ZUbjO/ndh/Fv6Bd8KQBLky</vt:lpwstr>
  </property>
  <property fmtid="{D5CDD505-2E9C-101B-9397-08002B2CF9AE}" pid="4" name="_2015_ms_pID_7253432">
    <vt:lpwstr>4Dji2ua6z+ITJzOjhX9gvlrQUWVY/w7v4rAg
d/KWb4pNINc68nXYu6QCB2mpcy0Xmw==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</Properties>
</file>