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San José Del </a:t>
            </a:r>
            <a:r>
              <a:rPr lang="en-GB" altLang="ko-KR" sz="2400" b="1" dirty="0" err="1"/>
              <a:t>Cabo</a:t>
            </a:r>
            <a:r>
              <a:rPr lang="en-GB" altLang="ko-KR" sz="2400" b="1" dirty="0"/>
              <a:t>, México, 11-15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</a:t>
            </a:r>
            <a:r>
              <a:rPr lang="en-GB" altLang="ja-JP" sz="3200" b="1" dirty="0" smtClean="0"/>
              <a:t>7.13.3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WF for list of RRM core </a:t>
            </a:r>
            <a:r>
              <a:rPr lang="en-US" altLang="ja-JP" sz="4400" b="1" dirty="0" smtClean="0"/>
              <a:t>requirement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161832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Impacted List o</a:t>
            </a:r>
            <a:r>
              <a:rPr lang="en-US" altLang="ja-JP" sz="3200" dirty="0" smtClean="0"/>
              <a:t>f RRM core requirement</a:t>
            </a:r>
            <a:endParaRPr lang="en-US" altLang="ja-JP" sz="3200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8404234"/>
              </p:ext>
            </p:extLst>
          </p:nvPr>
        </p:nvGraphicFramePr>
        <p:xfrm>
          <a:off x="683568" y="980728"/>
          <a:ext cx="7848872" cy="5521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  <a:gridCol w="3024336"/>
                <a:gridCol w="720080"/>
                <a:gridCol w="1080120"/>
                <a:gridCol w="2232248"/>
              </a:tblGrid>
              <a:tr h="222286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Impacted by 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Comment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222286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GNSS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High speed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4.5.2.2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Interruptions with </a:t>
                      </a:r>
                      <a:r>
                        <a:rPr lang="en-GB" sz="1400" dirty="0" err="1">
                          <a:effectLst/>
                        </a:rPr>
                        <a:t>ProSe</a:t>
                      </a:r>
                      <a:r>
                        <a:rPr lang="en-GB" sz="1400" dirty="0">
                          <a:effectLst/>
                        </a:rPr>
                        <a:t> Direct Communication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4.5.2.4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Initiation/Cease of SLSS transmissions with </a:t>
                      </a:r>
                      <a:r>
                        <a:rPr lang="en-GB" sz="1400" b="1" dirty="0" err="1">
                          <a:solidFill>
                            <a:srgbClr val="FF0000"/>
                          </a:solidFill>
                          <a:effectLst/>
                        </a:rPr>
                        <a:t>ProSe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 Direct Communication</a:t>
                      </a:r>
                      <a:endParaRPr lang="ko-KR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Yes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Need to study impact on T</a:t>
                      </a:r>
                      <a:r>
                        <a:rPr lang="en-US" sz="1400" baseline="-25000">
                          <a:effectLst/>
                        </a:rPr>
                        <a:t>evaluate,SLSS</a:t>
                      </a:r>
                      <a:r>
                        <a:rPr lang="en-US" sz="1400">
                          <a:effectLst/>
                        </a:rPr>
                        <a:t>(# of DRX cycle)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7.16.2.1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 err="1">
                          <a:solidFill>
                            <a:srgbClr val="0070C0"/>
                          </a:solidFill>
                          <a:effectLst/>
                        </a:rPr>
                        <a:t>ProSe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 UE transmission timing</a:t>
                      </a:r>
                      <a:endParaRPr lang="ko-KR" sz="1400" b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Yes</a:t>
                      </a:r>
                      <a:endParaRPr lang="ko-KR" sz="1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Need to consider GNSS as timing reference 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7.16.3.2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Interruptions at </a:t>
                      </a:r>
                      <a:r>
                        <a:rPr lang="en-GB" sz="1400" dirty="0" err="1">
                          <a:effectLst/>
                        </a:rPr>
                        <a:t>ProSe</a:t>
                      </a:r>
                      <a:r>
                        <a:rPr lang="en-GB" sz="1400" dirty="0">
                          <a:effectLst/>
                        </a:rPr>
                        <a:t> Direct Communication configuration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7.16.3.5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Interruptions during </a:t>
                      </a:r>
                      <a:r>
                        <a:rPr lang="en-GB" sz="1400" dirty="0" err="1">
                          <a:effectLst/>
                        </a:rPr>
                        <a:t>ProSe</a:t>
                      </a:r>
                      <a:r>
                        <a:rPr lang="en-GB" sz="1400" dirty="0">
                          <a:effectLst/>
                        </a:rPr>
                        <a:t> Direct Communication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222286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7.16.5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Selection / Reselection of </a:t>
                      </a:r>
                      <a:r>
                        <a:rPr lang="en-GB" sz="1400" dirty="0" err="1">
                          <a:effectLst/>
                        </a:rPr>
                        <a:t>ProSe</a:t>
                      </a:r>
                      <a:r>
                        <a:rPr lang="en-GB" sz="1400" dirty="0">
                          <a:effectLst/>
                        </a:rPr>
                        <a:t> relay UE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8.10.2.2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Initiation/Cease of SLSS transmissions with </a:t>
                      </a:r>
                      <a:r>
                        <a:rPr lang="en-GB" sz="1400" b="1" dirty="0" err="1">
                          <a:solidFill>
                            <a:srgbClr val="FF0000"/>
                          </a:solidFill>
                          <a:effectLst/>
                        </a:rPr>
                        <a:t>ProSe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 Direct Communication</a:t>
                      </a:r>
                      <a:endParaRPr lang="ko-KR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Yes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Need to study impact on </a:t>
                      </a:r>
                      <a:r>
                        <a:rPr lang="en-US" sz="1400" dirty="0" err="1">
                          <a:effectLst/>
                        </a:rPr>
                        <a:t>T</a:t>
                      </a:r>
                      <a:r>
                        <a:rPr lang="en-US" sz="1400" baseline="-25000" dirty="0" err="1">
                          <a:effectLst/>
                        </a:rPr>
                        <a:t>evaluate,SLSS</a:t>
                      </a:r>
                      <a:r>
                        <a:rPr lang="en-US" sz="1400" dirty="0">
                          <a:effectLst/>
                        </a:rPr>
                        <a:t>(# of DRX cycle)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11.2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UE Transmit Timing for </a:t>
                      </a:r>
                      <a:r>
                        <a:rPr lang="en-GB" sz="1400" b="1" dirty="0" err="1">
                          <a:solidFill>
                            <a:srgbClr val="0070C0"/>
                          </a:solidFill>
                          <a:effectLst/>
                        </a:rPr>
                        <a:t>ProSe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 in Any Cell Selection State</a:t>
                      </a:r>
                      <a:endParaRPr lang="ko-KR" sz="1400" b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Yes</a:t>
                      </a:r>
                      <a:endParaRPr lang="ko-KR" sz="1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Need to consider GNSS as timing reference 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222286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11.3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Initiation/Cease of SLSS Transmissions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11.4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Measurements for ProSe in Any Cell Selection State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44457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11.5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Selection / Reselection of ProSe Synchronization Reference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222286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11.7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Selection / Reselection of ProSe relay UE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ko-KR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70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of </a:t>
            </a:r>
            <a:r>
              <a:rPr lang="en-US" altLang="ja-JP" dirty="0"/>
              <a:t>RRM </a:t>
            </a:r>
            <a:r>
              <a:rPr lang="en-US" altLang="ja-JP" dirty="0" smtClean="0"/>
              <a:t>on </a:t>
            </a:r>
            <a:r>
              <a:rPr lang="en-US" altLang="ja-JP" dirty="0"/>
              <a:t>V2V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GNSS </a:t>
            </a:r>
            <a:r>
              <a:rPr lang="en-US" altLang="ko-KR" sz="2400" dirty="0"/>
              <a:t>based synchronization </a:t>
            </a:r>
            <a:r>
              <a:rPr lang="en-US" altLang="ko-KR" sz="2400" dirty="0" smtClean="0"/>
              <a:t>should </a:t>
            </a:r>
            <a:r>
              <a:rPr lang="en-US" altLang="ko-KR" sz="2400" dirty="0"/>
              <a:t>be considered in the RRM core requirement for PC5-based V2V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000" dirty="0" smtClean="0"/>
              <a:t>GNSS </a:t>
            </a:r>
            <a:r>
              <a:rPr lang="en-US" altLang="ko-KR" sz="2000" dirty="0"/>
              <a:t>should be added as timing </a:t>
            </a:r>
            <a:r>
              <a:rPr lang="en-US" altLang="ko-KR" sz="2000" dirty="0" smtClean="0"/>
              <a:t>reference.</a:t>
            </a:r>
          </a:p>
          <a:p>
            <a:pPr lvl="1"/>
            <a:r>
              <a:rPr lang="en-US" altLang="ko-KR" sz="2000" dirty="0" smtClean="0"/>
              <a:t>Timing error should be specified for timing reference of GNSS.</a:t>
            </a:r>
            <a:endParaRPr lang="en-US" altLang="ko-KR" sz="20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High </a:t>
            </a:r>
            <a:r>
              <a:rPr lang="en-US" altLang="ko-KR" sz="2400" dirty="0"/>
              <a:t>speed of vehicle should be considered in the RRM core requirement for PC5-based V2V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000" dirty="0" smtClean="0"/>
              <a:t>Evaluation </a:t>
            </a:r>
            <a:r>
              <a:rPr lang="en-US" altLang="ko-KR" sz="2000" dirty="0"/>
              <a:t>time of SLSS should be studied under high </a:t>
            </a:r>
            <a:r>
              <a:rPr lang="en-US" altLang="ko-KR" sz="2000" dirty="0" smtClean="0"/>
              <a:t>speed, i.e. 250km/h, </a:t>
            </a:r>
            <a:r>
              <a:rPr lang="en-US" altLang="ko-KR" sz="2000" dirty="0"/>
              <a:t>for initiation/cease of SLSS transmission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Except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above requirements, existing </a:t>
            </a:r>
            <a:r>
              <a:rPr lang="en-US" altLang="ko-KR" sz="2400" dirty="0"/>
              <a:t>RRM core requirements can be reused for PC5-based </a:t>
            </a:r>
            <a:r>
              <a:rPr lang="en-US" altLang="ko-KR" sz="2400" dirty="0" smtClean="0"/>
              <a:t>V2V.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52236</TotalTime>
  <Words>272</Words>
  <Application>Microsoft Office PowerPoint</Application>
  <PresentationFormat>화면 슬라이드 쇼(4:3)</PresentationFormat>
  <Paragraphs>83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​​テーマ</vt:lpstr>
      <vt:lpstr>PowerPoint 프레젠테이션</vt:lpstr>
      <vt:lpstr>Impacted List of RRM core requirement</vt:lpstr>
      <vt:lpstr>WF of RRM on V2V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138</cp:revision>
  <dcterms:created xsi:type="dcterms:W3CDTF">2015-01-05T09:38:53Z</dcterms:created>
  <dcterms:modified xsi:type="dcterms:W3CDTF">2016-03-31T01:50:45Z</dcterms:modified>
</cp:coreProperties>
</file>