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0" autoAdjust="0"/>
    <p:restoredTop sz="94660"/>
  </p:normalViewPr>
  <p:slideViewPr>
    <p:cSldViewPr snapToGrid="0">
      <p:cViewPr varScale="1">
        <p:scale>
          <a:sx n="72" d="100"/>
          <a:sy n="72" d="100"/>
        </p:scale>
        <p:origin x="-31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314D5-BCB5-4450-BB01-AB86064B9FB5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4925" y="313816"/>
            <a:ext cx="8536488" cy="71558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#78			</a:t>
            </a:r>
            <a:r>
              <a:rPr lang="de-DE" sz="1350" b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R4-161337</a:t>
            </a:r>
            <a:r>
              <a:rPr lang="de-DE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</a:p>
          <a:p>
            <a:pPr>
              <a:tabLst>
                <a:tab pos="4590574" algn="r"/>
              </a:tabLst>
            </a:pPr>
            <a:r>
              <a:rPr lang="en-US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February 15</a:t>
            </a:r>
            <a:r>
              <a:rPr lang="en-US" sz="1350" b="1" baseline="30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US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‒ 19</a:t>
            </a:r>
            <a:r>
              <a:rPr lang="en-US" sz="1350" b="1" baseline="30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US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2016</a:t>
            </a:r>
            <a:endParaRPr lang="en-US" sz="825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St. Julian’s, Malta</a:t>
            </a:r>
            <a:endParaRPr lang="en-US" sz="825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6" y="2774714"/>
            <a:ext cx="8312027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Band 41 HPUE Way Forward</a:t>
            </a: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Qualcomm Incorporated, Sprint, China Telecom, China Unicom, 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CMCC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hangingPunct="0"/>
            <a:r>
              <a:rPr lang="en-US" dirty="0"/>
              <a:t>In parallel for the next meeting, companies are requested to</a:t>
            </a:r>
          </a:p>
          <a:p>
            <a:pPr lvl="1" hangingPunct="0"/>
            <a:r>
              <a:rPr lang="en-US" dirty="0"/>
              <a:t>Adopt 1 dB ACLR tightening as one option as the basis for continuing work into the next meeting on MPR/A-MPR determination.</a:t>
            </a:r>
          </a:p>
          <a:p>
            <a:pPr lvl="1" hangingPunct="0"/>
            <a:r>
              <a:rPr lang="en-US" dirty="0"/>
              <a:t>Companies to provide system coexistence simulation results based on expanded cell in aggressor network vs. conventional cell size in victim network.  China Telecom to provide specific simulation parameters by </a:t>
            </a:r>
            <a:r>
              <a:rPr lang="en-US" dirty="0" smtClean="0"/>
              <a:t>03/15/16.  Companies are also encouraged to provide simulation results with more aggressive power control parameters for information.</a:t>
            </a:r>
            <a:endParaRPr lang="en-US" dirty="0"/>
          </a:p>
          <a:p>
            <a:pPr lvl="1" hangingPunct="0"/>
            <a:r>
              <a:rPr lang="en-US" dirty="0"/>
              <a:t>Companies to evaluate the impact of HPUE to CA with specific examples of </a:t>
            </a:r>
            <a:r>
              <a:rPr lang="en-US" dirty="0" smtClean="0"/>
              <a:t>B3+B41 with and without </a:t>
            </a:r>
            <a:r>
              <a:rPr lang="en-US" dirty="0" err="1" smtClean="0"/>
              <a:t>Pcell</a:t>
            </a:r>
            <a:r>
              <a:rPr lang="en-US" dirty="0" smtClean="0"/>
              <a:t> operation in B41.  In CA configuration, </a:t>
            </a:r>
            <a:r>
              <a:rPr lang="en-US" dirty="0" err="1" smtClean="0"/>
              <a:t>Pcell</a:t>
            </a:r>
            <a:r>
              <a:rPr lang="en-US" dirty="0" smtClean="0"/>
              <a:t> max </a:t>
            </a:r>
            <a:r>
              <a:rPr lang="en-US" dirty="0" err="1" smtClean="0"/>
              <a:t>Tx</a:t>
            </a:r>
            <a:r>
              <a:rPr lang="en-US" dirty="0" smtClean="0"/>
              <a:t> power is 23 </a:t>
            </a:r>
            <a:r>
              <a:rPr lang="en-US" dirty="0" err="1" smtClean="0"/>
              <a:t>dBm</a:t>
            </a:r>
            <a:r>
              <a:rPr lang="en-US" dirty="0" smtClean="0"/>
              <a:t>.  Impact to B7 and B38 should also be assessed.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02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4750</TotalTime>
  <Words>151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Way Forward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Gene Fong</cp:lastModifiedBy>
  <cp:revision>22</cp:revision>
  <cp:lastPrinted>2015-11-02T18:42:05Z</cp:lastPrinted>
  <dcterms:created xsi:type="dcterms:W3CDTF">2015-10-30T15:37:37Z</dcterms:created>
  <dcterms:modified xsi:type="dcterms:W3CDTF">2016-02-19T07:37:21Z</dcterms:modified>
</cp:coreProperties>
</file>