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58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181" y="-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3568" y="476672"/>
            <a:ext cx="5616624" cy="1470025"/>
          </a:xfrm>
        </p:spPr>
        <p:txBody>
          <a:bodyPr>
            <a:normAutofit/>
          </a:bodyPr>
          <a:lstStyle/>
          <a:p>
            <a:pPr algn="l"/>
            <a:r>
              <a:rPr lang="en-US" altLang="zh-CN" sz="2200" dirty="0" smtClean="0"/>
              <a:t>3GPP TSG-RAN WG4 Meeting #78	                                               St. Julian’s, Malta, 15-19 February 2016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340696"/>
            <a:ext cx="6400800" cy="1752600"/>
          </a:xfrm>
        </p:spPr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Huawei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2420888"/>
            <a:ext cx="86409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/>
              <a:t>Way forward on PRACH performance enhancement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7308304" y="620688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/>
              <a:t>R4-160781</a:t>
            </a:r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altLang="zh-CN" sz="2800" dirty="0" smtClean="0"/>
              <a:t>In RAN plenary meeting #70, the new WI “Performance enhancements for high speed scenario” was approved</a:t>
            </a:r>
          </a:p>
          <a:p>
            <a:r>
              <a:rPr lang="en-GB" altLang="zh-CN" sz="2800" dirty="0" smtClean="0"/>
              <a:t>One of the WI objectives is </a:t>
            </a:r>
          </a:p>
          <a:p>
            <a:pPr lvl="3"/>
            <a:r>
              <a:rPr lang="en-GB" altLang="zh-CN" i="1" dirty="0" smtClean="0"/>
              <a:t> Enhance the RACH performance under the high speed scenario (RAN1).</a:t>
            </a:r>
          </a:p>
          <a:p>
            <a:pPr lvl="5"/>
            <a:r>
              <a:rPr lang="en-GB" altLang="zh-CN" i="1" dirty="0" smtClean="0"/>
              <a:t>The impact on RAN1 should be minimized. </a:t>
            </a:r>
            <a:endParaRPr lang="en-GB" altLang="zh-CN" dirty="0" smtClean="0"/>
          </a:p>
          <a:p>
            <a:pPr marL="342900" lvl="2" indent="-342900"/>
            <a:r>
              <a:rPr lang="en-GB" altLang="zh-CN" sz="2800" dirty="0" smtClean="0"/>
              <a:t>A new restricted set of cyclic shifts for extra high speed cells was proposed in SI.</a:t>
            </a:r>
            <a:endParaRPr lang="zh-CN" altLang="zh-CN" sz="2800" dirty="0" smtClean="0"/>
          </a:p>
          <a:p>
            <a:endParaRPr lang="en-GB" altLang="zh-CN" dirty="0" smtClean="0"/>
          </a:p>
          <a:p>
            <a:endParaRPr lang="zh-CN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 </a:t>
            </a:r>
            <a:r>
              <a:rPr lang="en-US" altLang="zh-CN" dirty="0" smtClean="0"/>
              <a:t>Work </a:t>
            </a:r>
            <a:r>
              <a:rPr lang="en-US" altLang="zh-CN" dirty="0" smtClean="0"/>
              <a:t>principle of PRACH issue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4" indent="-342900">
              <a:buFont typeface="Arial" pitchFamily="34" charset="0"/>
              <a:buChar char="•"/>
            </a:pPr>
            <a:r>
              <a:rPr lang="en-US" altLang="zh-CN" sz="2800" b="1" dirty="0" smtClean="0"/>
              <a:t>Principle 1:</a:t>
            </a:r>
          </a:p>
          <a:p>
            <a:pPr lvl="3"/>
            <a:r>
              <a:rPr lang="en-GB" altLang="zh-CN" i="1" dirty="0" smtClean="0">
                <a:solidFill>
                  <a:prstClr val="black"/>
                </a:solidFill>
              </a:rPr>
              <a:t>The impact on RAN1 should be minimized</a:t>
            </a:r>
            <a:endParaRPr lang="en-US" altLang="zh-CN" sz="2800" dirty="0" smtClean="0"/>
          </a:p>
          <a:p>
            <a:pPr marL="342900" lvl="4" indent="-342900">
              <a:buFont typeface="Arial" pitchFamily="34" charset="0"/>
              <a:buChar char="•"/>
            </a:pPr>
            <a:r>
              <a:rPr lang="en-US" altLang="zh-CN" sz="2800" b="1" dirty="0" smtClean="0"/>
              <a:t>Principle 2:</a:t>
            </a:r>
          </a:p>
          <a:p>
            <a:pPr lvl="3"/>
            <a:r>
              <a:rPr lang="en-GB" altLang="zh-CN" i="1" dirty="0" smtClean="0">
                <a:solidFill>
                  <a:prstClr val="black"/>
                </a:solidFill>
              </a:rPr>
              <a:t>Compatibility with legacy UE should be considered</a:t>
            </a:r>
          </a:p>
          <a:p>
            <a:pPr lvl="3"/>
            <a:endParaRPr lang="en-US" altLang="zh-CN" i="1" dirty="0" smtClean="0">
              <a:solidFill>
                <a:prstClr val="black"/>
              </a:solidFill>
            </a:endParaRPr>
          </a:p>
          <a:p>
            <a:r>
              <a:rPr lang="en-US" altLang="zh-CN" sz="2800" dirty="0" smtClean="0"/>
              <a:t>Other </a:t>
            </a:r>
            <a:r>
              <a:rPr lang="en-US" altLang="zh-CN" sz="2800" dirty="0" smtClean="0"/>
              <a:t>principles are not </a:t>
            </a:r>
            <a:r>
              <a:rPr lang="en-GB" altLang="zh-CN" sz="2800" dirty="0" smtClean="0"/>
              <a:t>precluded. </a:t>
            </a:r>
            <a:endParaRPr lang="en-US" altLang="zh-CN" sz="2800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 </a:t>
            </a:r>
            <a:r>
              <a:rPr lang="en-US" altLang="zh-CN" dirty="0" smtClean="0"/>
              <a:t>Work </a:t>
            </a:r>
            <a:r>
              <a:rPr lang="en-US" altLang="zh-CN" dirty="0" smtClean="0"/>
              <a:t>plan of PRACH issue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Step 1:</a:t>
            </a:r>
          </a:p>
          <a:p>
            <a:pPr marL="0" lvl="3">
              <a:buNone/>
            </a:pPr>
            <a:r>
              <a:rPr lang="en-US" altLang="zh-CN" i="1" dirty="0" smtClean="0"/>
              <a:t>	</a:t>
            </a:r>
            <a:r>
              <a:rPr lang="en-GB" altLang="zh-CN" i="1" dirty="0" smtClean="0"/>
              <a:t>Send LS to RAN1 for the impact of proposed potential PRACH 	enhancement solution to RAN1 specification.</a:t>
            </a:r>
          </a:p>
          <a:p>
            <a:pPr marL="342900" lvl="3" indent="-342900">
              <a:buFont typeface="Arial" pitchFamily="34" charset="0"/>
              <a:buChar char="•"/>
            </a:pPr>
            <a:r>
              <a:rPr lang="en-US" altLang="zh-CN" sz="3200" dirty="0" smtClean="0"/>
              <a:t>Step 2:</a:t>
            </a:r>
          </a:p>
          <a:p>
            <a:pPr marL="0" lvl="3">
              <a:buNone/>
            </a:pPr>
            <a:r>
              <a:rPr lang="en-GB" altLang="zh-CN" i="1" dirty="0" smtClean="0"/>
              <a:t>	Define detection requirements at BS side in RAN4 to ensure BS 	detection ability for PRACH enhancement.</a:t>
            </a:r>
            <a:endParaRPr lang="en-US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120</Words>
  <Application>Microsoft Office PowerPoint</Application>
  <PresentationFormat>全屏显示(4:3)</PresentationFormat>
  <Paragraphs>23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主题</vt:lpstr>
      <vt:lpstr>3GPP TSG-RAN WG4 Meeting #78                                                St. Julian’s, Malta, 15-19 February 2016 </vt:lpstr>
      <vt:lpstr>Background</vt:lpstr>
      <vt:lpstr> Work principle of PRACH issue</vt:lpstr>
      <vt:lpstr> Work plan of PRACH issue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 Meeting #78                                                R4-16xxxx St. Julian’s, Malta, 15-19 February 2016</dc:title>
  <dc:creator>Huawei</dc:creator>
  <cp:lastModifiedBy>Huawei</cp:lastModifiedBy>
  <cp:revision>35</cp:revision>
  <dcterms:created xsi:type="dcterms:W3CDTF">2016-01-12T08:39:50Z</dcterms:created>
  <dcterms:modified xsi:type="dcterms:W3CDTF">2016-02-08T18:28:38Z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(3)2bigenWXPXk53a+SGcWURCZ5GsueRgRLdiAmqXSuFI014exZ6g0j8AG9mLPTZwrfM2km+/DU
wH71UQqXoBq8AdwNP8fUANArOuoXZKiGE/lFwadfPscv7QDGkeMZx4XHr27Gi2ldxrU6Tc3S
XfOuxiwkL9boulXyCDtwb5Ydaryk80bgUtRfMDBTEIfLWqU5NazVCZsblWkRQHWGR9sSWwO8
OrvUd848kaG18s1MpQ</vt:lpwstr>
  </property>
  <property fmtid="{D5CDD505-2E9C-101B-9397-08002B2CF9AE}" pid="3" name="_new_ms_pID_725431">
    <vt:lpwstr>2BtnDL5pUGCF6KZVK9myVPb2yX7ZtWGG9DNeqEui5JrVtsXfGcR8qf
8xiV0oCb5LlMgbFwOdpLn4mE8fW8qT1J29uq1dmvKXhfrFh1b5qcR3o0bR/yAXdzDZ1Sfhu/
Y5xKHep/jOClJ7HClto4oQ6/0yFP3SXN6OL5oemS4ZHsec0Wnzh3vpULWql5mrnu2u7CVQuz
9QWgk85TeTiQJBCjYacpHhp9tGnzDACKchBf</vt:lpwstr>
  </property>
  <property fmtid="{D5CDD505-2E9C-101B-9397-08002B2CF9AE}" pid="4" name="_new_ms_pID_725432">
    <vt:lpwstr>4j3pDR7C9W/gLuP0zEEhdx7jwd2RKQb/k8ht
6wCAmlq3Qsoy0Y+Gs6c9xy++3xLJPYU9fykIiLMZJ3AbPInl1R9lSepPAwvutRYhF0mniZXI
VDQer3w/ioAngWJjO3maE6Uyt+1wlhgQKsQFzXUzSktB6m34DqKNf+JC5VzoeOmL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1454956015</vt:lpwstr>
  </property>
</Properties>
</file>