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590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55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075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697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09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280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723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933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19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916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159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4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AWS extension operating band (Band 66)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</a:t>
            </a:r>
            <a:r>
              <a:rPr lang="en-US" dirty="0" smtClean="0"/>
              <a:t>Verizon</a:t>
            </a:r>
            <a:r>
              <a:rPr lang="en-US" dirty="0" smtClean="0"/>
              <a:t>, T-Mobile USA, US Cellular, Bell Mobility, AT&amp;T, Intel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44208" y="764704"/>
            <a:ext cx="1776448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R4-1584</a:t>
            </a:r>
            <a:r>
              <a:rPr lang="sv-SE" sz="2800" b="1" dirty="0" smtClean="0"/>
              <a:t>33</a:t>
            </a:r>
            <a:endParaRPr lang="sv-SE" sz="28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13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Band 66 is specified as 1710-1780/2110-2200MHz</a:t>
            </a:r>
          </a:p>
          <a:p>
            <a:r>
              <a:rPr lang="en-US" dirty="0" smtClean="0"/>
              <a:t>The DL frequencies 2180-2200MHz are to be used in CA operation since there is no associated UL</a:t>
            </a:r>
          </a:p>
          <a:p>
            <a:r>
              <a:rPr lang="en-US" dirty="0" smtClean="0"/>
              <a:t>A Band 66 UE which is non-CA capable can cover the frequencies 2180-2200MHz from a hardware perspective (i.e. DL filter)</a:t>
            </a:r>
          </a:p>
          <a:p>
            <a:r>
              <a:rPr lang="en-US" dirty="0" smtClean="0"/>
              <a:t>At RAN4#76bis, it was agreed to require CA capable UEs that support Band 66 to support intra-band CA to meet interoperability</a:t>
            </a:r>
          </a:p>
          <a:p>
            <a:r>
              <a:rPr lang="en-US" dirty="0"/>
              <a:t>At </a:t>
            </a:r>
            <a:r>
              <a:rPr lang="en-US" dirty="0" smtClean="0"/>
              <a:t>RAN4#77, </a:t>
            </a:r>
            <a:r>
              <a:rPr lang="en-US" dirty="0"/>
              <a:t>it has been discussed to require non-CA capable UEs to support the entire Band 66 in order to avoid market fragmentation and in the spirit of interoperability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34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WF on Band 66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note is included </a:t>
            </a:r>
            <a:r>
              <a:rPr lang="en-US" dirty="0" smtClean="0"/>
              <a:t>inside </a:t>
            </a:r>
            <a:r>
              <a:rPr lang="en-US" dirty="0" smtClean="0"/>
              <a:t>the Operating bands table of TS 36.101 stating</a:t>
            </a:r>
          </a:p>
          <a:p>
            <a:pPr lvl="1"/>
            <a:r>
              <a:rPr lang="en-GB" dirty="0" smtClean="0"/>
              <a:t>NOTE:   </a:t>
            </a:r>
            <a:r>
              <a:rPr lang="en-GB" dirty="0"/>
              <a:t>A UE that supports E-UTRA Band 66 shall receive in the entire DL operating </a:t>
            </a:r>
            <a:r>
              <a:rPr lang="en-GB" dirty="0" smtClean="0"/>
              <a:t>band</a:t>
            </a:r>
          </a:p>
          <a:p>
            <a:r>
              <a:rPr lang="en-US" dirty="0" smtClean="0"/>
              <a:t>A device that supports E-UTRA Band 66 and CA configuration includin</a:t>
            </a:r>
            <a:r>
              <a:rPr lang="en-US" dirty="0" smtClean="0"/>
              <a:t>g Band 66 do not need to test support of 2180-2200MHz in single carrier operation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58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186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AWS extension operating band (Band 66)</vt:lpstr>
      <vt:lpstr>Background</vt:lpstr>
      <vt:lpstr>WF on Band 66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AWS extension operating band (Band 66)</dc:title>
  <dc:creator>Ericsson</dc:creator>
  <cp:lastModifiedBy>Ericsson</cp:lastModifiedBy>
  <cp:revision>11</cp:revision>
  <dcterms:created xsi:type="dcterms:W3CDTF">2015-11-19T22:56:49Z</dcterms:created>
  <dcterms:modified xsi:type="dcterms:W3CDTF">2015-11-20T22:40:42Z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">
    <vt:lpwstr>0</vt:lpwstr>
  </property>
  <property fmtid="{D5CDD505-2E9C-101B-9397-08002B2CF9AE}" pid="3" name="DocumentType">
    <vt:lpwstr/>
  </property>
  <property fmtid="{D5CDD505-2E9C-101B-9397-08002B2CF9AE}" pid="4" name="TemplateName">
    <vt:lpwstr/>
  </property>
  <property fmtid="{D5CDD505-2E9C-101B-9397-08002B2CF9AE}" pid="5" name="TemplateVersion">
    <vt:lpwstr/>
  </property>
  <property fmtid="{D5CDD505-2E9C-101B-9397-08002B2CF9AE}" pid="6" name="White">
    <vt:bool>true</vt:bool>
  </property>
  <property fmtid="{D5CDD505-2E9C-101B-9397-08002B2CF9AE}" pid="7" name="chkMetaData">
    <vt:bool>false</vt:bool>
  </property>
  <property fmtid="{D5CDD505-2E9C-101B-9397-08002B2CF9AE}" pid="8" name="chkTaglines">
    <vt:bool>true</vt:bool>
  </property>
  <property fmtid="{D5CDD505-2E9C-101B-9397-08002B2CF9AE}" pid="9" name="SecurityClass">
    <vt:lpwstr>Ericsson Internal</vt:lpwstr>
  </property>
  <property fmtid="{D5CDD505-2E9C-101B-9397-08002B2CF9AE}" pid="10" name="txtConfLabel">
    <vt:lpwstr>Ericsson Internal</vt:lpwstr>
  </property>
  <property fmtid="{D5CDD505-2E9C-101B-9397-08002B2CF9AE}" pid="11" name="optUseConfClass">
    <vt:bool>true</vt:bool>
  </property>
  <property fmtid="{D5CDD505-2E9C-101B-9397-08002B2CF9AE}" pid="12" name="optUseConfLabel">
    <vt:bool>false</vt:bool>
  </property>
  <property fmtid="{D5CDD505-2E9C-101B-9397-08002B2CF9AE}" pid="13" name="optFooterCVLDocNo">
    <vt:bool>true</vt:bool>
  </property>
  <property fmtid="{D5CDD505-2E9C-101B-9397-08002B2CF9AE}" pid="14" name="optFooterCVLCopyright">
    <vt:bool>false</vt:bool>
  </property>
  <property fmtid="{D5CDD505-2E9C-101B-9397-08002B2CF9AE}" pid="15" name="optEnterText1">
    <vt:bool>false</vt:bool>
  </property>
  <property fmtid="{D5CDD505-2E9C-101B-9397-08002B2CF9AE}" pid="16" name="optFooterCVLConfLabel">
    <vt:bool>true</vt:bool>
  </property>
  <property fmtid="{D5CDD505-2E9C-101B-9397-08002B2CF9AE}" pid="17" name="optEnterText2">
    <vt:bool>false</vt:bool>
  </property>
  <property fmtid="{D5CDD505-2E9C-101B-9397-08002B2CF9AE}" pid="18" name="optFooterCVLTitle">
    <vt:bool>true</vt:bool>
  </property>
  <property fmtid="{D5CDD505-2E9C-101B-9397-08002B2CF9AE}" pid="19" name="optFooterCVLPrep">
    <vt:bool>false</vt:bool>
  </property>
  <property fmtid="{D5CDD505-2E9C-101B-9397-08002B2CF9AE}" pid="20" name="optEnterText3">
    <vt:bool>false</vt:bool>
  </property>
  <property fmtid="{D5CDD505-2E9C-101B-9397-08002B2CF9AE}" pid="21" name="optFooterCVLDate">
    <vt:bool>true</vt:bool>
  </property>
  <property fmtid="{D5CDD505-2E9C-101B-9397-08002B2CF9AE}" pid="22" name="optEnterText4">
    <vt:bool>false</vt:bool>
  </property>
  <property fmtid="{D5CDD505-2E9C-101B-9397-08002B2CF9AE}" pid="23" name="LeftFooterField">
    <vt:lpwstr> </vt:lpwstr>
  </property>
  <property fmtid="{D5CDD505-2E9C-101B-9397-08002B2CF9AE}" pid="24" name="MiddleFooterField">
    <vt:lpwstr> </vt:lpwstr>
  </property>
  <property fmtid="{D5CDD505-2E9C-101B-9397-08002B2CF9AE}" pid="25" name="RightFooterField">
    <vt:lpwstr> </vt:lpwstr>
  </property>
  <property fmtid="{D5CDD505-2E9C-101B-9397-08002B2CF9AE}" pid="26" name="RightFooterField2">
    <vt:lpwstr> </vt:lpwstr>
  </property>
  <property fmtid="{D5CDD505-2E9C-101B-9397-08002B2CF9AE}" pid="27" name="TotalNumb">
    <vt:bool>false</vt:bool>
  </property>
  <property fmtid="{D5CDD505-2E9C-101B-9397-08002B2CF9AE}" pid="28" name="Pages">
    <vt:bool>true</vt:bool>
  </property>
</Properties>
</file>