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6"/>
  </p:notesMasterIdLst>
  <p:sldIdLst>
    <p:sldId id="589" r:id="rId3"/>
    <p:sldId id="592" r:id="rId4"/>
    <p:sldId id="59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063" autoAdjust="0"/>
  </p:normalViewPr>
  <p:slideViewPr>
    <p:cSldViewPr>
      <p:cViewPr>
        <p:scale>
          <a:sx n="60" d="100"/>
          <a:sy n="60" d="100"/>
        </p:scale>
        <p:origin x="-142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/>
              <a:t>Way forward on UE and BS performance requirements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Ericsson, MTK, ZTE, Intel, Nokia Networks, </a:t>
            </a:r>
            <a:r>
              <a:rPr lang="en-US" altLang="zh-CN" sz="2400" dirty="0" err="1" smtClean="0">
                <a:solidFill>
                  <a:schemeClr val="tx1"/>
                </a:solidFill>
                <a:latin typeface="+mn-lt"/>
              </a:rPr>
              <a:t>Huawei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77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 smtClean="0"/>
              <a:t>Anaheim, USA, 16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-20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Nov, 2015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R4-158420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142984"/>
            <a:ext cx="8358246" cy="3643338"/>
          </a:xfrm>
        </p:spPr>
        <p:txBody>
          <a:bodyPr/>
          <a:lstStyle/>
          <a:p>
            <a:pPr>
              <a:buFont typeface="Wingdings" pitchFamily="2" charset="2"/>
              <a:buChar char="p"/>
            </a:pPr>
            <a:r>
              <a:rPr lang="en-GB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</a:t>
            </a:r>
            <a:r>
              <a:rPr lang="en-GB" sz="2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eNB</a:t>
            </a:r>
            <a:r>
              <a:rPr lang="en-GB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performance requirements for EBF/FD-MIMO WI in Rel-13.</a:t>
            </a:r>
          </a:p>
          <a:p>
            <a:pPr>
              <a:buNone/>
            </a:pPr>
            <a:endParaRPr lang="en-GB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ea typeface="+mj-ea"/>
                <a:cs typeface="+mj-cs"/>
              </a:rPr>
              <a:t>BS performance requirements impa</a:t>
            </a:r>
            <a:r>
              <a:rPr lang="en-US" altLang="zh-CN" sz="2800" dirty="0" smtClean="0">
                <a:ea typeface="+mj-ea"/>
                <a:cs typeface="+mj-cs"/>
              </a:rPr>
              <a:t>ct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86874" cy="3643338"/>
          </a:xfrm>
        </p:spPr>
        <p:txBody>
          <a:bodyPr/>
          <a:lstStyle/>
          <a:p>
            <a:pPr>
              <a:buFont typeface="Wingdings" pitchFamily="2" charset="2"/>
              <a:buChar char="p"/>
            </a:pP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UE RRM performance requirements for EBF/FD-MIMO WI in Rel-13.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</a:t>
            </a:r>
            <a:r>
              <a:rPr lang="en-GB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new control channel performance requirements </a:t>
            </a: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</a:t>
            </a:r>
            <a:r>
              <a:rPr lang="en-GB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PDCCH, PCFICH, PHICH, EPDCCH, PBCH) for </a:t>
            </a: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EBF/FD-MIMO WI in Rel-13.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New  PDSCH demodulation performance requirements need to be introduced for DMRS enhancement.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New CSI requirements need to be introduced at least for such purpose:</a:t>
            </a:r>
          </a:p>
          <a:p>
            <a:pPr lvl="1">
              <a:buFont typeface="Wingdings" pitchFamily="2" charset="2"/>
              <a:buChar char="Ø"/>
            </a:pPr>
            <a:r>
              <a:rPr lang="en-GB" altLang="zh-CN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CSI Class A with new codebook</a:t>
            </a:r>
          </a:p>
          <a:p>
            <a:pPr lvl="1">
              <a:buFont typeface="Wingdings" pitchFamily="2" charset="2"/>
              <a:buChar char="Ø"/>
            </a:pPr>
            <a:r>
              <a:rPr lang="en-GB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CSI Class </a:t>
            </a:r>
            <a:r>
              <a:rPr lang="en-GB" sz="1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 K&gt;1 with CRI </a:t>
            </a:r>
            <a:r>
              <a:rPr lang="en-GB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reporting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It’s FFS whether new CSI test cases need to be introduced for measurement restriction functionality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It’s FFS whether new CSI test case need to be introduced for CSI Class B K=1 with W2 only PMI feedback</a:t>
            </a:r>
          </a:p>
          <a:p>
            <a:pPr>
              <a:buFont typeface="Wingdings" pitchFamily="2" charset="2"/>
              <a:buChar char="p"/>
            </a:pPr>
            <a:endParaRPr lang="en-GB" altLang="zh-CN" sz="16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UE performance requirements impact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34649</TotalTime>
  <Words>170</Words>
  <Application>Microsoft Office PowerPoint</Application>
  <PresentationFormat>全屏显示(4:3)</PresentationFormat>
  <Paragraphs>18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20_Template_Sample</vt:lpstr>
      <vt:lpstr>Office 主题</vt:lpstr>
      <vt:lpstr>Way forward on UE and BS performance requirements for FD-MIMO</vt:lpstr>
      <vt:lpstr>幻灯片 2</vt:lpstr>
      <vt:lpstr>幻灯片 3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Djin</cp:lastModifiedBy>
  <cp:revision>301</cp:revision>
  <dcterms:created xsi:type="dcterms:W3CDTF">2014-09-04T09:21:59Z</dcterms:created>
  <dcterms:modified xsi:type="dcterms:W3CDTF">2015-11-20T00:01:15Z</dcterms:modified>
</cp:coreProperties>
</file>