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/>
              <a:t>Way forward on RF requirements for </a:t>
            </a:r>
            <a:r>
              <a:rPr lang="en-GB" altLang="zh-CN" dirty="0" err="1" smtClean="0"/>
              <a:t>eMTC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Huawei</a:t>
            </a:r>
            <a:r>
              <a:rPr lang="en-US" altLang="zh-CN" dirty="0" smtClean="0"/>
              <a:t>, </a:t>
            </a:r>
            <a:r>
              <a:rPr lang="en-US" altLang="zh-CN" dirty="0" smtClean="0"/>
              <a:t>Qualcomm Incorporated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7544" y="764704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smtClean="0"/>
              <a:t>3GPP TSG-RAN WG4 Meeting #77			                         R4-1588355</a:t>
            </a:r>
            <a:endParaRPr lang="en-US" altLang="zh-CN" dirty="0" smtClean="0"/>
          </a:p>
          <a:p>
            <a:r>
              <a:rPr lang="en-GB" altLang="zh-CN" b="1" dirty="0" smtClean="0"/>
              <a:t>Anaheim, CA, US</a:t>
            </a:r>
            <a:r>
              <a:rPr lang="pt-BR" altLang="zh-CN" b="1" dirty="0" smtClean="0"/>
              <a:t>, </a:t>
            </a:r>
            <a:r>
              <a:rPr lang="en-GB" altLang="zh-CN" b="1" dirty="0" smtClean="0"/>
              <a:t>16-20 Nov, 2015</a:t>
            </a:r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 smtClean="0"/>
              <a:t>This contribution provides way forward on UE RF requirement for enhanced MTC feature based on discussions in this meeting [1~7].</a:t>
            </a:r>
          </a:p>
          <a:p>
            <a:endParaRPr lang="en-GB" altLang="zh-CN" sz="2000" dirty="0" smtClean="0"/>
          </a:p>
          <a:p>
            <a:pPr hangingPunct="0">
              <a:buNone/>
            </a:pPr>
            <a:r>
              <a:rPr lang="en-GB" altLang="zh-CN" sz="2000" b="1" dirty="0" smtClean="0"/>
              <a:t>References</a:t>
            </a:r>
            <a:endParaRPr lang="zh-CN" altLang="zh-CN" sz="20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GB" altLang="zh-CN" sz="2000" dirty="0" smtClean="0"/>
              <a:t>R4-156976	RF requirement analysis for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  Intel Corporation</a:t>
            </a:r>
            <a:endParaRPr lang="zh-CN" altLang="zh-CN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GB" altLang="zh-CN" sz="2000" dirty="0" smtClean="0"/>
              <a:t>R4-157322	A-MPR considerations for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	Qualcomm Incorporated</a:t>
            </a:r>
            <a:endParaRPr lang="zh-CN" altLang="zh-CN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GB" altLang="zh-CN" sz="2000" dirty="0" smtClean="0"/>
              <a:t>R4-157576	RF requirements for Rel-13 MTC	NTT DOCOMO INC.</a:t>
            </a:r>
            <a:endParaRPr lang="zh-CN" altLang="zh-CN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GB" altLang="zh-CN" sz="2000" dirty="0" smtClean="0"/>
              <a:t>R4-157618	Discussion on RF requirements for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	  </a:t>
            </a:r>
            <a:r>
              <a:rPr lang="en-GB" altLang="zh-CN" sz="2000" dirty="0" err="1" smtClean="0"/>
              <a:t>Huawei</a:t>
            </a:r>
            <a:endParaRPr lang="zh-CN" altLang="zh-CN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GB" altLang="zh-CN" sz="2000" dirty="0" smtClean="0"/>
              <a:t>R4-157619	Discussion on A-MPR for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	</a:t>
            </a:r>
            <a:r>
              <a:rPr lang="en-GB" altLang="zh-CN" sz="2000" dirty="0" err="1" smtClean="0"/>
              <a:t>Huawei</a:t>
            </a:r>
            <a:endParaRPr lang="zh-CN" altLang="zh-CN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GB" altLang="zh-CN" sz="2000" dirty="0" smtClean="0"/>
              <a:t>R4-157669	UE transmitter requirements for Rel-13 MTC	 Ericsson</a:t>
            </a:r>
            <a:endParaRPr lang="zh-CN" altLang="zh-CN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GB" altLang="zh-CN" sz="2000" dirty="0" smtClean="0"/>
              <a:t>R4-157923	UE RF impact of Rel-13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	 Nokia Networks</a:t>
            </a:r>
            <a:endParaRPr lang="zh-CN" altLang="zh-CN" sz="2000" dirty="0" smtClean="0"/>
          </a:p>
          <a:p>
            <a:endParaRPr lang="zh-CN" altLang="zh-CN" sz="20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>
              <a:buFont typeface="Wingdings" pitchFamily="2" charset="2"/>
              <a:buChar char="n"/>
            </a:pPr>
            <a:r>
              <a:rPr lang="en-US" altLang="zh-CN" sz="2600" b="1" dirty="0" err="1" smtClean="0"/>
              <a:t>eMTC</a:t>
            </a:r>
            <a:r>
              <a:rPr lang="en-US" altLang="zh-CN" sz="2600" b="1" dirty="0" smtClean="0"/>
              <a:t> UE requirements will be defined assuming that </a:t>
            </a:r>
            <a:r>
              <a:rPr lang="en-US" altLang="zh-CN" sz="2600" b="1" dirty="0" err="1" smtClean="0"/>
              <a:t>eMTC</a:t>
            </a:r>
            <a:r>
              <a:rPr lang="en-US" altLang="zh-CN" sz="2600" b="1" dirty="0" smtClean="0"/>
              <a:t> UE always </a:t>
            </a:r>
            <a:r>
              <a:rPr lang="en-US" altLang="zh-CN" sz="2600" b="1" dirty="0" smtClean="0"/>
              <a:t>transmits and receiv</a:t>
            </a:r>
            <a:r>
              <a:rPr lang="en-US" altLang="zh-CN" sz="2600" b="1" dirty="0" smtClean="0"/>
              <a:t>es up to 6RB within any system bandwidths.</a:t>
            </a:r>
            <a:endParaRPr lang="en-US" altLang="zh-CN" sz="2600" b="1" dirty="0" smtClean="0"/>
          </a:p>
          <a:p>
            <a:pPr lvl="0" hangingPunct="0">
              <a:buFont typeface="Wingdings" pitchFamily="2" charset="2"/>
              <a:buChar char="n"/>
            </a:pPr>
            <a:r>
              <a:rPr lang="en-US" altLang="zh-CN" sz="2600" b="1" dirty="0" smtClean="0"/>
              <a:t>For </a:t>
            </a:r>
            <a:r>
              <a:rPr lang="en-US" altLang="zh-CN" sz="2600" b="1" dirty="0" err="1" smtClean="0"/>
              <a:t>eMTC</a:t>
            </a:r>
            <a:r>
              <a:rPr lang="en-US" altLang="zh-CN" sz="2600" b="1" dirty="0" smtClean="0"/>
              <a:t> UE, i</a:t>
            </a:r>
            <a:r>
              <a:rPr lang="en-US" altLang="zh-CN" sz="2600" b="1" dirty="0" smtClean="0"/>
              <a:t>t is assumed that the LO is located at the center of the 6RBs </a:t>
            </a:r>
            <a:endParaRPr lang="zh-CN" altLang="zh-CN" sz="2600" dirty="0" smtClean="0"/>
          </a:p>
          <a:p>
            <a:pPr hangingPunct="0">
              <a:buFont typeface="Wingdings" pitchFamily="2" charset="2"/>
              <a:buChar char="n"/>
            </a:pPr>
            <a:r>
              <a:rPr lang="en-US" altLang="zh-CN" sz="2600" b="1" dirty="0" smtClean="0"/>
              <a:t>For </a:t>
            </a:r>
            <a:r>
              <a:rPr lang="en-US" altLang="zh-CN" sz="2600" b="1" dirty="0" err="1" smtClean="0"/>
              <a:t>eMTC</a:t>
            </a:r>
            <a:r>
              <a:rPr lang="en-US" altLang="zh-CN" sz="2600" b="1" dirty="0" smtClean="0"/>
              <a:t> UE, </a:t>
            </a:r>
            <a:r>
              <a:rPr lang="en-US" altLang="zh-CN" sz="2600" b="1" dirty="0" smtClean="0"/>
              <a:t>for </a:t>
            </a:r>
            <a:r>
              <a:rPr lang="en-GB" altLang="zh-CN" sz="2600" b="1" dirty="0" smtClean="0"/>
              <a:t>in-band emissions</a:t>
            </a:r>
            <a:r>
              <a:rPr lang="en-US" altLang="zh-CN" sz="2600" b="1" dirty="0" smtClean="0"/>
              <a:t>, </a:t>
            </a:r>
            <a:r>
              <a:rPr lang="en-US" altLang="zh-CN" sz="2600" b="1" dirty="0" smtClean="0"/>
              <a:t>the existing </a:t>
            </a:r>
            <a:r>
              <a:rPr lang="en-US" altLang="zh-CN" sz="2600" b="1" dirty="0" smtClean="0"/>
              <a:t>requirements </a:t>
            </a:r>
            <a:r>
              <a:rPr lang="en-US" altLang="zh-CN" sz="2600" b="1" dirty="0" smtClean="0"/>
              <a:t>applied to transmission bandwidth of </a:t>
            </a:r>
            <a:r>
              <a:rPr lang="en-US" altLang="zh-CN" sz="2600" b="1" dirty="0" smtClean="0"/>
              <a:t>1.4MHz BW shall be </a:t>
            </a:r>
            <a:r>
              <a:rPr lang="en-US" altLang="zh-CN" sz="2600" b="1" dirty="0" smtClean="0"/>
              <a:t>used as a baseline.</a:t>
            </a:r>
            <a:endParaRPr lang="zh-CN" altLang="zh-CN" sz="2600" b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109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RF requirements for eMTC</vt:lpstr>
      <vt:lpstr>Introduction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NBIOT BS emission requirement</dc:title>
  <dc:creator>Liuliehai</dc:creator>
  <cp:lastModifiedBy>l00148101</cp:lastModifiedBy>
  <cp:revision>30</cp:revision>
  <dcterms:created xsi:type="dcterms:W3CDTF">2015-11-19T23:40:48Z</dcterms:created>
  <dcterms:modified xsi:type="dcterms:W3CDTF">2015-11-20T19:26:34Z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(3)znuyVIZT8/lqKuxci/jDwfxbfZW5AGCxu4tbRv4PdjYweMyGIxJAB8nitUnglzyybuYEyAy7
ohNvbDovGYjbtx+OL6vpOXIuoW8cqVM3IQCS5EbU+xLlBIsObTpkSzMbA01zZfWHmjQaALqJ
wJESFhKtC2kKctfH0ZQIA7Mdb4/OI+y/5Wg6MXWmzTcwpuijRAvmf23PTd5IIMG8hPoxBdzg
40FXVaKf2MhYE1vZd9</vt:lpwstr>
  </property>
  <property fmtid="{D5CDD505-2E9C-101B-9397-08002B2CF9AE}" pid="3" name="_new_ms_pID_725431">
    <vt:lpwstr>99Uh5qHrLizofcabk8YU/hurXl3hfqelsaJx0j5dJMv9oVYwRvxZSR
H3hK8va1JIYXRr6ohONeCBjfG7DYC6u7Jal4MDo7Od5hluzqwWySZuoQ9FokmtNOtydog0C7
jafBewy3yvOd7l4SvTgdAaxbUm/LxdrRSuGsushLDL5AqSWiDGjHEObjAeHX/VeTxIUHe8LJ
m9ycsHFUQJpUHjnfm5noK9oz5Nf+LB7JY/yb</vt:lpwstr>
  </property>
  <property fmtid="{D5CDD505-2E9C-101B-9397-08002B2CF9AE}" pid="4" name="_new_ms_pID_725432">
    <vt:lpwstr>IJCzTjzdlwD2dNgpFHvakqA7kW6+vCcy7Dux
T842KLtjm1uxNKhZHUVE+qSvjb3LsTeZ4hNoTDuCL5+cAmucfe1gWdW6YBxoey3AhoTCK9yW
8gZvBb2+aIcrOTYRht1Kcu2tKfnoTV9cwOezfSOKSg5t/s49R0rPg9rSwNDAVLYLbCR6ouJJ
czms664WT2AakA==</vt:lpwstr>
  </property>
  <property fmtid="{D5CDD505-2E9C-101B-9397-08002B2CF9AE}" pid="5" name="sflag">
    <vt:lpwstr>1448039994</vt:lpwstr>
  </property>
</Properties>
</file>