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Way forward on BS ACLR requirement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zh-CN" dirty="0" smtClean="0"/>
              <a:t>Nokia Networks, </a:t>
            </a:r>
            <a:r>
              <a:rPr lang="pl-PL" altLang="zh-CN" dirty="0" smtClean="0"/>
              <a:t>Ericsson, Huawei, Qualcomm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#77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</a:t>
            </a:r>
            <a:r>
              <a:rPr kumimoji="0" lang="pl-PL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8276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Anaheim,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CA, USA,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20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November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Ericsson Capital TT" charset="0"/>
                <a:ea typeface="宋体" charset="-122"/>
              </a:rPr>
              <a:t>Background (1/2)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93700" y="1571625"/>
            <a:ext cx="8351838" cy="48817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Clr>
                <a:srgbClr val="777777"/>
              </a:buClr>
              <a:buSzPct val="60000"/>
              <a:buNone/>
            </a:pPr>
            <a:r>
              <a:rPr lang="pl-PL" altLang="zh-CN" sz="2400" dirty="0" smtClean="0">
                <a:ea typeface="MS PGothic" panose="020B0600070205080204" pitchFamily="34" charset="-128"/>
              </a:rPr>
              <a:t>WF </a:t>
            </a:r>
            <a:r>
              <a:rPr lang="en-US" altLang="zh-CN" sz="2400" dirty="0" smtClean="0">
                <a:ea typeface="MS PGothic" panose="020B0600070205080204" pitchFamily="34" charset="-128"/>
              </a:rPr>
              <a:t>on </a:t>
            </a:r>
            <a:r>
              <a:rPr lang="en-US" altLang="zh-CN" sz="2400" dirty="0">
                <a:ea typeface="MS PGothic" panose="020B0600070205080204" pitchFamily="34" charset="-128"/>
              </a:rPr>
              <a:t>BS emission mask and ACLR requirement for </a:t>
            </a:r>
            <a:r>
              <a:rPr lang="en-US" altLang="zh-CN" sz="2400" dirty="0" smtClean="0">
                <a:ea typeface="MS PGothic" panose="020B0600070205080204" pitchFamily="34" charset="-128"/>
              </a:rPr>
              <a:t>LAA</a:t>
            </a:r>
            <a:r>
              <a:rPr lang="pl-PL" altLang="zh-CN" sz="2400" dirty="0">
                <a:ea typeface="MS PGothic" panose="020B0600070205080204" pitchFamily="34" charset="-128"/>
              </a:rPr>
              <a:t> </a:t>
            </a:r>
            <a:r>
              <a:rPr lang="pl-PL" altLang="zh-CN" sz="2400" dirty="0" smtClean="0">
                <a:ea typeface="宋体" charset="-122"/>
              </a:rPr>
              <a:t>(</a:t>
            </a:r>
            <a:r>
              <a:rPr lang="en-US" altLang="zh-CN" sz="2400" dirty="0" smtClean="0">
                <a:ea typeface="宋体" charset="-122"/>
              </a:rPr>
              <a:t>R4-15</a:t>
            </a:r>
            <a:r>
              <a:rPr lang="pl-PL" altLang="zh-CN" sz="2400" dirty="0" smtClean="0">
                <a:ea typeface="宋体" charset="-122"/>
              </a:rPr>
              <a:t>6792) was approved during RAN4#76bis in Sohpia Antipolis </a:t>
            </a:r>
            <a:r>
              <a:rPr lang="en-US" altLang="zh-CN" sz="2400" dirty="0" smtClean="0">
                <a:ea typeface="宋体" charset="-122"/>
              </a:rPr>
              <a:t>which includes the following</a:t>
            </a:r>
            <a:r>
              <a:rPr lang="pl-PL" altLang="zh-CN" sz="2400" dirty="0" smtClean="0">
                <a:ea typeface="宋体" charset="-122"/>
              </a:rPr>
              <a:t> on ACLR</a:t>
            </a:r>
            <a:r>
              <a:rPr lang="en-US" altLang="zh-CN" sz="2400" dirty="0" smtClean="0">
                <a:ea typeface="宋体" charset="-122"/>
              </a:rPr>
              <a:t>: </a:t>
            </a:r>
          </a:p>
          <a:p>
            <a:pPr marL="0" indent="0"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None/>
            </a:pPr>
            <a:r>
              <a:rPr lang="en-US" altLang="zh-CN" sz="1800" dirty="0" smtClean="0">
                <a:ea typeface="宋体" charset="-122"/>
              </a:rPr>
              <a:t>	</a:t>
            </a:r>
          </a:p>
          <a:p>
            <a:pPr algn="ctr">
              <a:buNone/>
            </a:pPr>
            <a:r>
              <a:rPr lang="en-US" altLang="zh-CN" sz="1800" i="1" dirty="0" smtClean="0">
                <a:ea typeface="宋体" charset="-122"/>
              </a:rPr>
              <a:t>	</a:t>
            </a:r>
            <a:r>
              <a:rPr lang="en-US" altLang="ja-JP" sz="2000" i="1" dirty="0">
                <a:ea typeface="MS PGothic" panose="020B0600070205080204" pitchFamily="34" charset="-128"/>
              </a:rPr>
              <a:t>Three proposals are proposed by companies</a:t>
            </a:r>
            <a:r>
              <a:rPr lang="en-US" altLang="ja-JP" sz="2000" i="1" dirty="0" smtClean="0">
                <a:ea typeface="MS PGothic" panose="020B0600070205080204" pitchFamily="34" charset="-128"/>
              </a:rPr>
              <a:t>:</a:t>
            </a:r>
            <a:endParaRPr lang="en-US" altLang="ja-JP" sz="2000" i="1" dirty="0">
              <a:ea typeface="MS PGothic" panose="020B0600070205080204" pitchFamily="34" charset="-128"/>
            </a:endParaRPr>
          </a:p>
          <a:p>
            <a:pPr algn="ctr"/>
            <a:r>
              <a:rPr lang="en-US" altLang="ja-JP" sz="1800" i="1" dirty="0">
                <a:ea typeface="MS PGothic" panose="020B0600070205080204" pitchFamily="34" charset="-128"/>
              </a:rPr>
              <a:t>Proposal 1: 45dB</a:t>
            </a:r>
            <a:r>
              <a:rPr lang="en-GB" altLang="zh-CN" sz="1800" i="1" dirty="0" smtClean="0">
                <a:ea typeface="MS PGothic" panose="020B0600070205080204" pitchFamily="34" charset="-128"/>
              </a:rPr>
              <a:t>.</a:t>
            </a:r>
            <a:endParaRPr lang="en-US" altLang="ja-JP" sz="1800" i="1" dirty="0">
              <a:ea typeface="MS PGothic" panose="020B0600070205080204" pitchFamily="34" charset="-128"/>
            </a:endParaRPr>
          </a:p>
          <a:p>
            <a:pPr algn="ctr"/>
            <a:r>
              <a:rPr lang="en-US" altLang="ja-JP" sz="1800" i="1" dirty="0">
                <a:ea typeface="MS PGothic" panose="020B0600070205080204" pitchFamily="34" charset="-128"/>
              </a:rPr>
              <a:t>Proposal 2: 35dB</a:t>
            </a:r>
            <a:r>
              <a:rPr lang="en-US" altLang="ja-JP" sz="1800" i="1" dirty="0" smtClean="0">
                <a:ea typeface="MS PGothic" panose="020B0600070205080204" pitchFamily="34" charset="-128"/>
              </a:rPr>
              <a:t>.</a:t>
            </a:r>
            <a:endParaRPr lang="en-US" altLang="ja-JP" sz="1800" i="1" dirty="0">
              <a:ea typeface="MS PGothic" panose="020B0600070205080204" pitchFamily="34" charset="-128"/>
            </a:endParaRPr>
          </a:p>
          <a:p>
            <a:pPr algn="ctr"/>
            <a:r>
              <a:rPr lang="en-US" altLang="ja-JP" sz="1800" i="1" dirty="0">
                <a:ea typeface="MS PGothic" panose="020B0600070205080204" pitchFamily="34" charset="-128"/>
              </a:rPr>
              <a:t>Proposal 3: 30dB</a:t>
            </a:r>
            <a:r>
              <a:rPr lang="en-US" altLang="ja-JP" sz="1800" i="1" dirty="0" smtClean="0">
                <a:ea typeface="MS PGothic" panose="020B0600070205080204" pitchFamily="34" charset="-128"/>
              </a:rPr>
              <a:t>.</a:t>
            </a:r>
            <a:endParaRPr lang="pl-PL" altLang="ja-JP" sz="1800" i="1" dirty="0" smtClean="0">
              <a:ea typeface="MS PGothic" panose="020B0600070205080204" pitchFamily="34" charset="-128"/>
            </a:endParaRPr>
          </a:p>
          <a:p>
            <a:pPr algn="ctr"/>
            <a:endParaRPr lang="en-US" altLang="ja-JP" sz="1800" i="1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i="1" dirty="0">
                <a:ea typeface="MS PGothic" panose="020B0600070205080204" pitchFamily="34" charset="-128"/>
              </a:rPr>
              <a:t>Encourage companies to further consider appropriate value of ACLR requirement and agree the requirement in RAN4#77</a:t>
            </a:r>
          </a:p>
          <a:p>
            <a:pPr lvl="1"/>
            <a:r>
              <a:rPr lang="en-US" altLang="zh-CN" sz="1800" i="1" dirty="0">
                <a:ea typeface="MS PGothic" panose="020B0600070205080204" pitchFamily="34" charset="-128"/>
              </a:rPr>
              <a:t>Potentially down select the ACLR value based on the three values in slide 2 </a:t>
            </a:r>
            <a:endParaRPr lang="zh-CN" altLang="zh-CN" sz="1800" i="1" dirty="0">
              <a:ea typeface="MS PGothic" panose="020B0600070205080204" pitchFamily="34" charset="-128"/>
            </a:endParaRPr>
          </a:p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800" i="1" dirty="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73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Ericsson Capital TT" charset="0"/>
                <a:ea typeface="宋体" charset="-122"/>
              </a:rPr>
              <a:t>Background (2/2)</a:t>
            </a:r>
          </a:p>
        </p:txBody>
      </p:sp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408259" y="1772817"/>
            <a:ext cx="835183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0" rIns="72000" bIns="0"/>
          <a:lstStyle>
            <a:lvl1pPr marL="176213" indent="-176213" eaLnBrk="0" hangingPunct="0">
              <a:spcBef>
                <a:spcPct val="20000"/>
              </a:spcBef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Font typeface="Ericsson Capital TT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92CCE5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charset="0"/>
              <a:buChar char="›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buNone/>
            </a:pPr>
            <a:r>
              <a:rPr lang="en-US" altLang="ja-JP" dirty="0"/>
              <a:t>Proposed </a:t>
            </a:r>
            <a:r>
              <a:rPr lang="pl-PL" altLang="ja-JP" dirty="0" smtClean="0"/>
              <a:t>ACLR </a:t>
            </a:r>
            <a:r>
              <a:rPr lang="en-US" altLang="ja-JP" dirty="0" smtClean="0"/>
              <a:t>values </a:t>
            </a:r>
            <a:r>
              <a:rPr lang="en-US" altLang="ja-JP" dirty="0"/>
              <a:t>by </a:t>
            </a:r>
            <a:r>
              <a:rPr lang="en-US" altLang="ja-JP" dirty="0" smtClean="0"/>
              <a:t>companies</a:t>
            </a:r>
            <a:r>
              <a:rPr lang="pl-PL" altLang="ja-JP" dirty="0" smtClean="0"/>
              <a:t> </a:t>
            </a:r>
            <a:r>
              <a:rPr lang="pl-PL" altLang="ja-JP" dirty="0">
                <a:latin typeface="+mn-lt"/>
              </a:rPr>
              <a:t>f</a:t>
            </a:r>
            <a:r>
              <a:rPr lang="pl-PL" altLang="zh-CN" dirty="0" smtClean="0">
                <a:latin typeface="+mn-lt"/>
              </a:rPr>
              <a:t>or RAN4#77 are presented in the table: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055638"/>
              </p:ext>
            </p:extLst>
          </p:nvPr>
        </p:nvGraphicFramePr>
        <p:xfrm>
          <a:off x="1519963" y="2919651"/>
          <a:ext cx="6104074" cy="35185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0040"/>
                <a:gridCol w="1339159"/>
                <a:gridCol w="1494875"/>
              </a:tblGrid>
              <a:tr h="5753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ACLR1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ACLR2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53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Nokia </a:t>
                      </a:r>
                      <a:r>
                        <a:rPr lang="en-US" sz="2000" u="none" strike="noStrike" dirty="0" smtClean="0">
                          <a:effectLst/>
                        </a:rPr>
                        <a:t>Networks</a:t>
                      </a:r>
                      <a:endParaRPr lang="pl-PL" sz="20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R4-157803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30 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53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Ericsson</a:t>
                      </a:r>
                      <a:endParaRPr lang="pl-PL" sz="20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R4-157961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35 dB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40 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5303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none" strike="noStrike" dirty="0" smtClean="0">
                          <a:effectLst/>
                        </a:rPr>
                        <a:t>Huawei</a:t>
                      </a:r>
                      <a:endParaRPr lang="pl-PL" sz="20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R4-157628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40 dB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5303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u="none" strike="noStrike" dirty="0" smtClean="0">
                          <a:effectLst/>
                        </a:rPr>
                        <a:t>Qualcomm</a:t>
                      </a:r>
                      <a:endParaRPr lang="pl-PL" sz="20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R4-158045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30 dB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53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CMCC</a:t>
                      </a:r>
                      <a:endParaRPr lang="pl-PL" sz="20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R4-157459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45 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719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zh-CN" smtClean="0">
                <a:latin typeface="Ericsson Capital TT" charset="0"/>
                <a:ea typeface="宋体" charset="-122"/>
              </a:rPr>
              <a:t>Agreements</a:t>
            </a:r>
            <a:endParaRPr lang="en-US" altLang="zh-CN" dirty="0" smtClean="0">
              <a:latin typeface="Ericsson Capital TT" charset="0"/>
              <a:ea typeface="宋体" charset="-122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pl-PL" altLang="zh-CN" sz="2400" dirty="0" smtClean="0">
                <a:ea typeface="宋体" charset="-122"/>
              </a:rPr>
              <a:t>Agreed ACLR and CACLR values are as follows: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362121"/>
              </p:ext>
            </p:extLst>
          </p:nvPr>
        </p:nvGraphicFramePr>
        <p:xfrm>
          <a:off x="1543973" y="2791191"/>
          <a:ext cx="609600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/>
                        <a:t>ACLR1</a:t>
                      </a:r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/>
                        <a:t>35 dB</a:t>
                      </a:r>
                      <a:endParaRPr lang="en-US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/>
                        <a:t>ACLR2</a:t>
                      </a:r>
                      <a:endParaRPr lang="en-US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/>
                        <a:t>40 dB</a:t>
                      </a:r>
                      <a:endParaRPr lang="en-US" sz="28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/>
                        <a:t>CACLR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/>
                        <a:t>35 dB</a:t>
                      </a:r>
                      <a:endParaRPr lang="en-US" sz="28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406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</TotalTime>
  <Words>115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MS PGothic</vt:lpstr>
      <vt:lpstr>MS PGothic</vt:lpstr>
      <vt:lpstr>SimSun</vt:lpstr>
      <vt:lpstr>Arial</vt:lpstr>
      <vt:lpstr>Calibri</vt:lpstr>
      <vt:lpstr>Ericsson Capital TT</vt:lpstr>
      <vt:lpstr>Times New Roman</vt:lpstr>
      <vt:lpstr>Wingdings</vt:lpstr>
      <vt:lpstr>Office 主题</vt:lpstr>
      <vt:lpstr>Way forward on BS ACLR requirement for LAA</vt:lpstr>
      <vt:lpstr>Background (1/2)</vt:lpstr>
      <vt:lpstr>Background (2/2)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Golebiowski, Bartlomiej (Nokia - PL/Wroclaw)</cp:lastModifiedBy>
  <cp:revision>107</cp:revision>
  <dcterms:created xsi:type="dcterms:W3CDTF">2015-04-22T12:48:09Z</dcterms:created>
  <dcterms:modified xsi:type="dcterms:W3CDTF">2015-11-19T20:02:19Z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AdHocReviewCycleID">
    <vt:i4>518275511</vt:i4>
  </property>
  <property fmtid="{D5CDD505-2E9C-101B-9397-08002B2CF9AE}" pid="7" name="_NewReviewCycle">
    <vt:lpwstr/>
  </property>
  <property fmtid="{D5CDD505-2E9C-101B-9397-08002B2CF9AE}" pid="8" name="_EmailSubject">
    <vt:lpwstr>LBT test WF v2</vt:lpwstr>
  </property>
  <property fmtid="{D5CDD505-2E9C-101B-9397-08002B2CF9AE}" pid="9" name="_AuthorEmail">
    <vt:lpwstr>mpapaleo@qti.qualcomm.com</vt:lpwstr>
  </property>
  <property fmtid="{D5CDD505-2E9C-101B-9397-08002B2CF9AE}" pid="10" name="_AuthorEmailDisplayName">
    <vt:lpwstr>Papaleo, Marco</vt:lpwstr>
  </property>
</Properties>
</file>