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6079" autoAdjust="0"/>
  </p:normalViewPr>
  <p:slideViewPr>
    <p:cSldViewPr>
      <p:cViewPr>
        <p:scale>
          <a:sx n="69" d="100"/>
          <a:sy n="69" d="100"/>
        </p:scale>
        <p:origin x="-1320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81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coexistence evaluation  for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3GPP TSG-RAN WG4 Meeting #77			R4-158204</a:t>
            </a:r>
            <a:endParaRPr lang="en-US" sz="2400" b="1" dirty="0" smtClean="0"/>
          </a:p>
          <a:p>
            <a:r>
              <a:rPr lang="en-GB" sz="2400" b="1" dirty="0" smtClean="0"/>
              <a:t>Anaheim, CA, US</a:t>
            </a:r>
            <a:r>
              <a:rPr lang="pt-BR" sz="2400" b="1" dirty="0" smtClean="0"/>
              <a:t>, </a:t>
            </a:r>
            <a:r>
              <a:rPr lang="en-GB" sz="2400" b="1" dirty="0" smtClean="0"/>
              <a:t>16-20 Nov, 2015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hangingPunct="0"/>
            <a:r>
              <a:rPr lang="en-US" dirty="0"/>
              <a:t>In RAN plenary #69 a new work item was approved for the support of massive number of devices in narrow bandwidth </a:t>
            </a:r>
            <a:r>
              <a:rPr lang="en-US" dirty="0" smtClean="0"/>
              <a:t>[</a:t>
            </a:r>
            <a:r>
              <a:rPr lang="en-US" dirty="0"/>
              <a:t>RP-151621</a:t>
            </a:r>
            <a:r>
              <a:rPr lang="en-US" dirty="0" smtClean="0"/>
              <a:t>]. </a:t>
            </a:r>
            <a:r>
              <a:rPr lang="en-US" dirty="0"/>
              <a:t>The </a:t>
            </a:r>
            <a:r>
              <a:rPr lang="en-GB" dirty="0"/>
              <a:t>objective is to specify a radio access for cellular internet of things, based to a great extent on a non-backward-compatible variant of </a:t>
            </a:r>
            <a:r>
              <a:rPr lang="en-GB" dirty="0" smtClean="0"/>
              <a:t>E-UTRA.</a:t>
            </a:r>
            <a:endParaRPr lang="en-US" dirty="0"/>
          </a:p>
          <a:p>
            <a:pPr hangingPunct="0"/>
            <a:r>
              <a:rPr lang="en-GB" dirty="0"/>
              <a:t>During RAN4#76bis meeting, a work plan </a:t>
            </a:r>
            <a:r>
              <a:rPr lang="en-GB" dirty="0" smtClean="0"/>
              <a:t>[</a:t>
            </a:r>
            <a:r>
              <a:rPr lang="en-US" dirty="0"/>
              <a:t>R4-156255</a:t>
            </a:r>
            <a:r>
              <a:rPr lang="en-GB" dirty="0" smtClean="0"/>
              <a:t>] </a:t>
            </a:r>
            <a:r>
              <a:rPr lang="en-GB" dirty="0"/>
              <a:t>relative to this work </a:t>
            </a:r>
            <a:r>
              <a:rPr lang="en-GB" dirty="0" smtClean="0"/>
              <a:t>item was discussed. This </a:t>
            </a:r>
            <a:r>
              <a:rPr lang="en-GB" dirty="0"/>
              <a:t>work plan mentions more particularly that coexistence study should be finalized at RAN4#77 meeting. </a:t>
            </a:r>
            <a:endParaRPr lang="en-US" dirty="0"/>
          </a:p>
          <a:p>
            <a:r>
              <a:rPr lang="en-US" dirty="0"/>
              <a:t>In this contribution, we present </a:t>
            </a:r>
            <a:r>
              <a:rPr lang="en-US" dirty="0" smtClean="0"/>
              <a:t>a </a:t>
            </a:r>
            <a:r>
              <a:rPr lang="en-US" dirty="0"/>
              <a:t>way </a:t>
            </a:r>
            <a:r>
              <a:rPr lang="en-US" dirty="0" smtClean="0"/>
              <a:t>forward for coexistence </a:t>
            </a:r>
            <a:r>
              <a:rPr lang="en-US" dirty="0"/>
              <a:t>evaluation.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</a:t>
            </a:r>
            <a:r>
              <a:rPr lang="en-US" dirty="0"/>
              <a:t>coexistence evaluation  for NB-IOT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hangingPunct="0"/>
            <a:r>
              <a:rPr lang="sv-SE" dirty="0" smtClean="0"/>
              <a:t>Finalize agreement on coexistence assumptions, R4-XXXXXX.</a:t>
            </a:r>
          </a:p>
          <a:p>
            <a:pPr hangingPunct="0"/>
            <a:r>
              <a:rPr lang="sv-SE" dirty="0" smtClean="0"/>
              <a:t>Finalize </a:t>
            </a:r>
            <a:r>
              <a:rPr lang="sv-SE" dirty="0"/>
              <a:t>agreement on </a:t>
            </a:r>
            <a:r>
              <a:rPr lang="sv-SE" dirty="0" smtClean="0"/>
              <a:t>methodology for inband and guard-band, R4-XXXXXX</a:t>
            </a:r>
            <a:r>
              <a:rPr lang="sv-SE" dirty="0"/>
              <a:t>.</a:t>
            </a:r>
          </a:p>
          <a:p>
            <a:pPr lvl="0" hangingPunct="0"/>
            <a:r>
              <a:rPr lang="en-US" dirty="0" smtClean="0"/>
              <a:t>Collect, via email, coexistence </a:t>
            </a:r>
            <a:r>
              <a:rPr lang="en-US" dirty="0"/>
              <a:t>results </a:t>
            </a:r>
            <a:r>
              <a:rPr lang="en-US" dirty="0" smtClean="0"/>
              <a:t>for </a:t>
            </a:r>
            <a:r>
              <a:rPr lang="en-US" smtClean="0"/>
              <a:t>standalone </a:t>
            </a:r>
            <a:r>
              <a:rPr lang="en-US" smtClean="0"/>
              <a:t>operations </a:t>
            </a:r>
            <a:r>
              <a:rPr lang="en-US" dirty="0" smtClean="0"/>
              <a:t>in </a:t>
            </a:r>
            <a:r>
              <a:rPr lang="en-US" dirty="0"/>
              <a:t>the </a:t>
            </a:r>
            <a:r>
              <a:rPr lang="en-US" dirty="0" smtClean="0"/>
              <a:t>revised [R4-157651] before next RAN4-NB-IOT (Jan-16).</a:t>
            </a:r>
          </a:p>
          <a:p>
            <a:pPr lvl="0" hangingPunct="0"/>
            <a:r>
              <a:rPr lang="sv-SE" dirty="0" smtClean="0"/>
              <a:t>Approve that completed document during next RAN4-NB-IOT meeting.</a:t>
            </a:r>
            <a:endParaRPr lang="en-US" dirty="0"/>
          </a:p>
          <a:p>
            <a:pPr marL="0" lvl="0" indent="0" hangingPunc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169</Words>
  <Application>Microsoft Office PowerPoint</Application>
  <PresentationFormat>On-screen Show (4:3)</PresentationFormat>
  <Paragraphs>15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coexistence evaluation  for NB-IOT</vt:lpstr>
      <vt:lpstr>Background</vt:lpstr>
      <vt:lpstr>Way forward coexistence evaluation  for NB-IOT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Tan, Jun 1. (Nokia - US/Arlington Heights)</dc:creator>
  <cp:lastModifiedBy>Dominique Everaere</cp:lastModifiedBy>
  <cp:revision>38</cp:revision>
  <dcterms:created xsi:type="dcterms:W3CDTF">2006-08-16T00:00:00Z</dcterms:created>
  <dcterms:modified xsi:type="dcterms:W3CDTF">2015-11-18T23:32:05Z</dcterms:modified>
</cp:coreProperties>
</file>