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A0CE42-6D04-43C3-8A3C-07F1BB4E5D38}" type="datetimeFigureOut">
              <a:rPr lang="zh-CN" altLang="en-US" smtClean="0"/>
              <a:t>2015/11/20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755C73-A819-44E5-AA5B-0539786B67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8354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755C73-A819-44E5-AA5B-0539786B67C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0029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755C73-A819-44E5-AA5B-0539786B67C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6697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755C73-A819-44E5-AA5B-0539786B67C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47664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WF </a:t>
            </a:r>
            <a:r>
              <a:rPr lang="en-GB" dirty="0"/>
              <a:t>on RRM requirements for inter-frequency </a:t>
            </a:r>
            <a:r>
              <a:rPr lang="en-GB" dirty="0" err="1"/>
              <a:t>sidelink</a:t>
            </a:r>
            <a:r>
              <a:rPr lang="en-GB" dirty="0"/>
              <a:t> operation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Ericsson, </a:t>
            </a:r>
            <a:r>
              <a:rPr lang="en-US" dirty="0">
                <a:solidFill>
                  <a:schemeClr val="tx1"/>
                </a:solidFill>
              </a:rPr>
              <a:t>Intel </a:t>
            </a:r>
            <a:r>
              <a:rPr lang="en-US" dirty="0" smtClean="0">
                <a:solidFill>
                  <a:schemeClr val="tx1"/>
                </a:solidFill>
              </a:rPr>
              <a:t>Corporation, Nokia Networks, </a:t>
            </a:r>
            <a:r>
              <a:rPr lang="en-US" dirty="0">
                <a:solidFill>
                  <a:schemeClr val="tx1"/>
                </a:solidFill>
              </a:rPr>
              <a:t>Qualcomm Incorporated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023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1" dirty="0" smtClean="0"/>
              <a:t>R4-158140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0881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WG4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77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Anaheim, US, November 16-20, 2015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Item: </a:t>
            </a:r>
            <a:r>
              <a:rPr lang="en-GB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7.11.3</a:t>
            </a:r>
            <a:endParaRPr lang="zh-CN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RAN4 has discussed inter-frequency </a:t>
            </a:r>
            <a:r>
              <a:rPr lang="en-US" dirty="0" err="1" smtClean="0"/>
              <a:t>sidelink</a:t>
            </a:r>
            <a:r>
              <a:rPr lang="en-US" dirty="0" smtClean="0"/>
              <a:t> operation based on the RAN2 agreements on the gap. This contribution intends to capture the discussions and agreements. 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5934249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7800"/>
            <a:ext cx="9144000" cy="5029200"/>
          </a:xfrm>
        </p:spPr>
        <p:txBody>
          <a:bodyPr>
            <a:normAutofit/>
          </a:bodyPr>
          <a:lstStyle/>
          <a:p>
            <a:pPr lvl="0"/>
            <a:r>
              <a:rPr lang="en-US" sz="2000" dirty="0" smtClean="0"/>
              <a:t>RAN4 to discuss the following requirements for support of inter-frequency discovery</a:t>
            </a:r>
          </a:p>
          <a:p>
            <a:pPr lvl="1"/>
            <a:r>
              <a:rPr lang="en-US" sz="1600" dirty="0" smtClean="0"/>
              <a:t>Cell reselection requirements on non-serving carrier, if</a:t>
            </a:r>
          </a:p>
          <a:p>
            <a:pPr lvl="2"/>
            <a:r>
              <a:rPr lang="en-US" sz="1200" dirty="0" smtClean="0"/>
              <a:t>All discovery parameters and cell selection/reselection parameters for the non-serving cell are provided by the serving cell, &amp;</a:t>
            </a:r>
          </a:p>
          <a:p>
            <a:pPr lvl="2"/>
            <a:r>
              <a:rPr lang="en-US" sz="1200" dirty="0" smtClean="0"/>
              <a:t>UE is not required to read any SIBs on the non-serving carrier.</a:t>
            </a:r>
          </a:p>
          <a:p>
            <a:endParaRPr lang="en-US" sz="1800" dirty="0"/>
          </a:p>
          <a:p>
            <a:r>
              <a:rPr lang="en-GB" sz="1800" dirty="0" smtClean="0"/>
              <a:t>FFS on the expected UE and </a:t>
            </a:r>
            <a:r>
              <a:rPr lang="en-GB" sz="1800" dirty="0" err="1" smtClean="0"/>
              <a:t>eNB</a:t>
            </a:r>
            <a:r>
              <a:rPr lang="en-GB" sz="1800" dirty="0" smtClean="0"/>
              <a:t> behaviour for request and grant of  gaps for D2D operation on non-serving carrier, and whether and how it can be captured in the specification is FFS.</a:t>
            </a:r>
          </a:p>
        </p:txBody>
      </p:sp>
    </p:spTree>
    <p:extLst>
      <p:ext uri="{BB962C8B-B14F-4D97-AF65-F5344CB8AC3E}">
        <p14:creationId xmlns:p14="http://schemas.microsoft.com/office/powerpoint/2010/main" val="34259726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908</TotalTime>
  <Words>154</Words>
  <Application>Microsoft Office PowerPoint</Application>
  <PresentationFormat>On-screen Show (4:3)</PresentationFormat>
  <Paragraphs>18</Paragraphs>
  <Slides>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RRM requirements for inter-frequency sidelink operation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Retuning Time of Rel-13 MTC UE</dc:title>
  <dc:creator>Yufei Blankenship</dc:creator>
  <cp:lastModifiedBy>Santhan Thangarasa</cp:lastModifiedBy>
  <cp:revision>106</cp:revision>
  <dcterms:created xsi:type="dcterms:W3CDTF">2006-08-16T00:00:00Z</dcterms:created>
  <dcterms:modified xsi:type="dcterms:W3CDTF">2015-11-20T21:00:22Z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1860088848</vt:i4>
  </property>
  <property fmtid="{D5CDD505-2E9C-101B-9397-08002B2CF9AE}" pid="4" name="_EmailSubject">
    <vt:lpwstr>Draft WF on requirements for inter-frequency sidelink operation</vt:lpwstr>
  </property>
  <property fmtid="{D5CDD505-2E9C-101B-9397-08002B2CF9AE}" pid="5" name="_AuthorEmail">
    <vt:lpwstr>kgulati@qti.qualcomm.com</vt:lpwstr>
  </property>
  <property fmtid="{D5CDD505-2E9C-101B-9397-08002B2CF9AE}" pid="6" name="_AuthorEmailDisplayName">
    <vt:lpwstr>Gulati, Kapil</vt:lpwstr>
  </property>
</Properties>
</file>