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73" r:id="rId3"/>
    <p:sldId id="272" r:id="rId4"/>
    <p:sldId id="257" r:id="rId5"/>
    <p:sldId id="280" r:id="rId6"/>
    <p:sldId id="259" r:id="rId7"/>
    <p:sldId id="261" r:id="rId8"/>
    <p:sldId id="262" r:id="rId9"/>
    <p:sldId id="265" r:id="rId10"/>
    <p:sldId id="278" r:id="rId11"/>
    <p:sldId id="282" r:id="rId12"/>
    <p:sldId id="271" r:id="rId13"/>
    <p:sldId id="266" r:id="rId14"/>
    <p:sldId id="281" r:id="rId15"/>
    <p:sldId id="267" r:id="rId16"/>
    <p:sldId id="268" r:id="rId17"/>
    <p:sldId id="269" r:id="rId18"/>
    <p:sldId id="270" r:id="rId19"/>
    <p:sldId id="283" r:id="rId20"/>
    <p:sldId id="28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479" autoAdjust="0"/>
    <p:restoredTop sz="94660"/>
  </p:normalViewPr>
  <p:slideViewPr>
    <p:cSldViewPr>
      <p:cViewPr varScale="1">
        <p:scale>
          <a:sx n="85" d="100"/>
          <a:sy n="85" d="100"/>
        </p:scale>
        <p:origin x="-12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DB0CB-3E18-4054-94BA-4E3814D796B1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BAB02-AE20-45F5-A10D-07F8CE8089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emf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Band 65 A-MPR for Band 34 protection; Simulation comparisons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1"/>
            <a:endParaRPr lang="en-US" b="1" dirty="0" smtClean="0"/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Nokia Networks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944633" y="0"/>
            <a:ext cx="1199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R4-156929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BW=15MHz, offset 5MHz, -40dBm/MHz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0…12dB</a:t>
            </a:r>
            <a:endParaRPr lang="en-US" dirty="0"/>
          </a:p>
        </p:txBody>
      </p:sp>
      <p:pic>
        <p:nvPicPr>
          <p:cNvPr id="1740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4114800"/>
            <a:ext cx="3280007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1066800" y="2514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Pemax</a:t>
            </a:r>
            <a:r>
              <a:rPr lang="en-US" dirty="0" smtClean="0"/>
              <a:t> = 11.7 </a:t>
            </a:r>
            <a:r>
              <a:rPr lang="en-US" dirty="0" err="1" smtClean="0"/>
              <a:t>dBm</a:t>
            </a:r>
            <a:endParaRPr lang="en-US" dirty="0"/>
          </a:p>
        </p:txBody>
      </p:sp>
      <p:pic>
        <p:nvPicPr>
          <p:cNvPr id="15" name="그림 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495800"/>
            <a:ext cx="2697124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AMPR_mss_m40p1M_BW15_offset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447800"/>
            <a:ext cx="3182938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BW=20MHz, offset 5MHz, -40dBm/MHz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</a:t>
            </a:r>
            <a:r>
              <a:rPr lang="en-GB" dirty="0"/>
              <a:t>0…11.5 dB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2514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Pemax</a:t>
            </a:r>
            <a:r>
              <a:rPr lang="en-US" dirty="0" smtClean="0"/>
              <a:t> = 11.6 </a:t>
            </a:r>
            <a:r>
              <a:rPr lang="en-US" dirty="0" err="1" smtClean="0"/>
              <a:t>dBm</a:t>
            </a:r>
            <a:endParaRPr lang="en-US" dirty="0"/>
          </a:p>
        </p:txBody>
      </p:sp>
      <p:pic>
        <p:nvPicPr>
          <p:cNvPr id="11" name="그림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4419600"/>
            <a:ext cx="2697125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4038600"/>
            <a:ext cx="3062921" cy="2419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AMPR_mss_m40p1M_BW20_offset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1524000"/>
            <a:ext cx="3181350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-50 </a:t>
            </a:r>
            <a:r>
              <a:rPr lang="en-US" dirty="0" err="1" smtClean="0"/>
              <a:t>dBm</a:t>
            </a:r>
            <a:r>
              <a:rPr lang="en-US" dirty="0" smtClean="0"/>
              <a:t>/MHz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BW=5MHz, offset 5MHz,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N/A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pic>
        <p:nvPicPr>
          <p:cNvPr id="10242" name="Picture 2" descr="band65_ampr_-50dBmPer1MHz_BW=5MHz_fc=2002p5MHz_allM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676400"/>
            <a:ext cx="3200400" cy="2389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" descr="B65_vs_B34_AMPR_BW5_offset5MHz_m50pMHz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600200"/>
            <a:ext cx="3162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그림 4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4495800"/>
            <a:ext cx="2683764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BW=10MHz, offset 5MHz,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 N/A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pic>
        <p:nvPicPr>
          <p:cNvPr id="35842" name="Picture 2" descr="band65_ampr_-50dBmPer1MHz_BW=10MHz_fc=2000p0MHz_allM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676400"/>
            <a:ext cx="3352800" cy="252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5846" name="Picture 6" descr="AMPR_mss_m50p1M_BW10_offset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752600"/>
            <a:ext cx="3019287" cy="2329294"/>
          </a:xfrm>
          <a:prstGeom prst="rect">
            <a:avLst/>
          </a:prstGeom>
          <a:noFill/>
        </p:spPr>
      </p:pic>
      <p:pic>
        <p:nvPicPr>
          <p:cNvPr id="23" name="그림 7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4343400"/>
            <a:ext cx="2687574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BW=10MHz, offset 10MHz,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 N/A</a:t>
            </a:r>
            <a:endParaRPr lang="en-US" dirty="0"/>
          </a:p>
        </p:txBody>
      </p:sp>
      <p:pic>
        <p:nvPicPr>
          <p:cNvPr id="11266" name="Picture 2" descr="band65_ampr_-50dBmPer1MHz_BW=10MHz_fc=1995p0MHz_allMo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524000"/>
            <a:ext cx="3356976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B65_vs_B34_AMPR_BW10_offset10MHz_m50pMHz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9200" y="1600200"/>
            <a:ext cx="33147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그림 10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419600"/>
            <a:ext cx="2971800" cy="202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Rectangle 21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BW=10MHz, offset 20MHz,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N/A</a:t>
            </a:r>
            <a:endParaRPr lang="en-US" dirty="0"/>
          </a:p>
        </p:txBody>
      </p:sp>
      <p:pic>
        <p:nvPicPr>
          <p:cNvPr id="8" name="Picture 3" descr="B65_vs_B34_AMPR_BW10_offset20MHz_m5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600200"/>
            <a:ext cx="3162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Rectangle 24"/>
          <p:cNvSpPr/>
          <p:nvPr/>
        </p:nvSpPr>
        <p:spPr>
          <a:xfrm>
            <a:off x="1676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pic>
        <p:nvPicPr>
          <p:cNvPr id="12303" name="Picture 15" descr="band65_ampr_-50dBmPer1MHz_BW=10MHz_fc=1985p0MHz_allM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43976"/>
            <a:ext cx="3276600" cy="246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BW=15MHz, offset 15MHz,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 N/A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676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pic>
        <p:nvPicPr>
          <p:cNvPr id="22" name="Picture 21" descr="B65_vs_B34_AMPR_BW15_offset15MHz_m5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828800"/>
            <a:ext cx="3162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2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pic>
        <p:nvPicPr>
          <p:cNvPr id="13320" name="Picture 8" descr="band65_ampr_-50dBmPer1MHz_BW=15MHz_fc=1987p5MHz_allM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676400"/>
            <a:ext cx="3352830" cy="25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BW=20MHz, offset 10MHz,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N/A</a:t>
            </a:r>
            <a:endParaRPr lang="en-US" dirty="0"/>
          </a:p>
        </p:txBody>
      </p:sp>
      <p:pic>
        <p:nvPicPr>
          <p:cNvPr id="13" name="Picture 12" descr="B65_vs_B34_AMPR_BW20_offset10MHz_m5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676400"/>
            <a:ext cx="31623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13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pic>
        <p:nvPicPr>
          <p:cNvPr id="14338" name="Picture 2" descr="band65_ampr_-50dBmPer1MHz_BW=20MHz_fc=1990p0MHz_allM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732295"/>
            <a:ext cx="3276600" cy="2446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그림 10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495800"/>
            <a:ext cx="2694584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BW=15MHz, offset 5MHz,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N/A</a:t>
            </a:r>
          </a:p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2514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Pemax</a:t>
            </a:r>
            <a:r>
              <a:rPr lang="en-US" dirty="0" smtClean="0"/>
              <a:t> = 6.1 </a:t>
            </a:r>
            <a:r>
              <a:rPr lang="en-US" dirty="0" err="1" smtClean="0"/>
              <a:t>dBm</a:t>
            </a:r>
            <a:endParaRPr lang="en-US" dirty="0"/>
          </a:p>
        </p:txBody>
      </p:sp>
      <p:sp>
        <p:nvSpPr>
          <p:cNvPr id="3789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37891" name="Picture 3" descr="AMPR_mss_m50p1M_BW15_offset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600200"/>
            <a:ext cx="3019287" cy="2329294"/>
          </a:xfrm>
          <a:prstGeom prst="rect">
            <a:avLst/>
          </a:prstGeom>
          <a:noFill/>
        </p:spPr>
      </p:pic>
      <p:pic>
        <p:nvPicPr>
          <p:cNvPr id="22" name="그림 6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4343400"/>
            <a:ext cx="2683764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latest results from each company are listed below.</a:t>
            </a:r>
          </a:p>
          <a:p>
            <a:r>
              <a:rPr lang="en-US" dirty="0" smtClean="0"/>
              <a:t>Reference</a:t>
            </a:r>
          </a:p>
          <a:p>
            <a:pPr lvl="1">
              <a:buNone/>
            </a:pPr>
            <a:r>
              <a:rPr lang="en-US" dirty="0" smtClean="0"/>
              <a:t>[1] R4-140856 Ericsson (for the cases not included in [4])</a:t>
            </a:r>
          </a:p>
          <a:p>
            <a:pPr lvl="1">
              <a:buNone/>
            </a:pPr>
            <a:r>
              <a:rPr lang="en-US" dirty="0" smtClean="0"/>
              <a:t>[2] R4-140559 Qualcomm</a:t>
            </a:r>
          </a:p>
          <a:p>
            <a:pPr lvl="1">
              <a:buNone/>
            </a:pPr>
            <a:r>
              <a:rPr lang="en-US" dirty="0" smtClean="0"/>
              <a:t>[3] R4-143566 LGE</a:t>
            </a:r>
          </a:p>
          <a:p>
            <a:pPr lvl="1">
              <a:buNone/>
            </a:pPr>
            <a:r>
              <a:rPr lang="en-US" dirty="0" smtClean="0"/>
              <a:t>[4] R4-154935 Ericsson</a:t>
            </a:r>
            <a:endParaRPr lang="en-US" b="1" dirty="0" smtClean="0"/>
          </a:p>
          <a:p>
            <a:pPr lvl="1">
              <a:buNone/>
            </a:pPr>
            <a:r>
              <a:rPr lang="en-US" dirty="0" smtClean="0"/>
              <a:t>[5] R4-155584 Intel</a:t>
            </a:r>
          </a:p>
          <a:p>
            <a:pPr lvl="1">
              <a:buNone/>
            </a:pPr>
            <a:r>
              <a:rPr lang="en-US" dirty="0" smtClean="0"/>
              <a:t>[6] R4-156070 Nokia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BW=20MHz, offset 5MHz, -50dBm/MHz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N/A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66800" y="2514600"/>
            <a:ext cx="259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Pemax</a:t>
            </a:r>
            <a:r>
              <a:rPr lang="en-US" dirty="0" smtClean="0"/>
              <a:t> = 6.1 </a:t>
            </a:r>
            <a:r>
              <a:rPr lang="en-US" dirty="0" err="1" smtClean="0"/>
              <a:t>dBm</a:t>
            </a:r>
            <a:endParaRPr lang="en-US" dirty="0"/>
          </a:p>
        </p:txBody>
      </p:sp>
      <p:pic>
        <p:nvPicPr>
          <p:cNvPr id="11" name="그림 5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4419600"/>
            <a:ext cx="2683764" cy="19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AMPR_mss_m50p1M_BW20_offset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752600"/>
            <a:ext cx="3019287" cy="232929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-40 </a:t>
            </a:r>
            <a:r>
              <a:rPr lang="en-US" dirty="0" err="1" smtClean="0"/>
              <a:t>dBm</a:t>
            </a:r>
            <a:r>
              <a:rPr lang="en-US" dirty="0" smtClean="0"/>
              <a:t>/MHz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BW=5MHz, offset 5MHz, -40dBm/MHz</a:t>
            </a:r>
            <a:endParaRPr lang="en-US" sz="3200" dirty="0"/>
          </a:p>
        </p:txBody>
      </p:sp>
      <p:pic>
        <p:nvPicPr>
          <p:cNvPr id="11" name="Picture 11" descr="B65_vs_B34_AMPR_BW5_offset5MHz_m4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371600"/>
            <a:ext cx="3303400" cy="246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 descr="band65_ampr_-40dBmPer1MHz_BW=5MHz_fc=2002p5MHz_allM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95400"/>
            <a:ext cx="3581400" cy="2686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그림 8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4114800"/>
            <a:ext cx="3505200" cy="251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0…4.5 dB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BW=10MHz, offset 5MHz, -40dBm/MHz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0…10.5 dB</a:t>
            </a:r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6248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5374" name="Picture 14" descr="AMPR_mss_m40p1M_BW10_offset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0" y="1600200"/>
            <a:ext cx="2910971" cy="2176632"/>
          </a:xfrm>
          <a:prstGeom prst="rect">
            <a:avLst/>
          </a:prstGeom>
          <a:noFill/>
        </p:spPr>
      </p:pic>
      <p:pic>
        <p:nvPicPr>
          <p:cNvPr id="29" name="그림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267200"/>
            <a:ext cx="29718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Picture 1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05400" y="4114800"/>
            <a:ext cx="3352800" cy="2526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band65_ampr_-40dBmPer1MHz_BW=10MHz_fc=2000p0MHz_allMo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676400"/>
            <a:ext cx="3352800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BW=10MHz, offset 10MHz, -40dBm/MHz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3" name="Picture 13" descr="B65_vs_B34_AMPR_BW10_offset10MHz_m4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219200"/>
            <a:ext cx="3157977" cy="2370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 descr="band65_ampr_-40dBmPer1MHz_BW=10MHz_fc=1995p0MHz_allM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143000"/>
            <a:ext cx="355564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그림 1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4038600"/>
            <a:ext cx="3276600" cy="235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3886200"/>
            <a:ext cx="3518229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0…5 dB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BW=10MHz, offset 20MHz, -40dBm/MHz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pic>
        <p:nvPicPr>
          <p:cNvPr id="14" name="Picture 14" descr="B65_vs_B34_AMPR_BW10_offset20MHz_m4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0" y="1371600"/>
            <a:ext cx="3157977" cy="236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 descr="band65_ampr_-40dBmPer1MHz_BW=10MHz_fc=1985p0MHz_allM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1447800"/>
            <a:ext cx="3341882" cy="250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0600" y="3886200"/>
            <a:ext cx="3699608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N/A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676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BW=15MHz, offset 15MHz, -40dBm/MHz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0…3dB</a:t>
            </a:r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676400" y="5105400"/>
            <a:ext cx="5485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N/A</a:t>
            </a:r>
            <a:endParaRPr lang="en-US" dirty="0"/>
          </a:p>
        </p:txBody>
      </p:sp>
      <p:pic>
        <p:nvPicPr>
          <p:cNvPr id="15" name="Picture 15" descr="B65_vs_B34_AMPR_BW15_offset15MHz_m4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447800"/>
            <a:ext cx="3157976" cy="237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band65_ampr_-40dBmPer1MHz_BW=15MHz_fc=1987p5MHz_allMo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1600200"/>
            <a:ext cx="3251210" cy="2438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962400"/>
            <a:ext cx="3266784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BW=20MHz, offset 10MHz, -40dBm/MHz</a:t>
            </a:r>
            <a:endParaRPr lang="en-US" sz="3200" dirty="0"/>
          </a:p>
        </p:txBody>
      </p:sp>
      <p:sp>
        <p:nvSpPr>
          <p:cNvPr id="1039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Nokia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3962400" y="1447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0" y="41910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LGE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4038600" y="411480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Intel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114800" y="6488668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Qualcomm	0…9dB</a:t>
            </a:r>
            <a:endParaRPr lang="en-US" dirty="0"/>
          </a:p>
        </p:txBody>
      </p:sp>
      <p:pic>
        <p:nvPicPr>
          <p:cNvPr id="12" name="Picture 12" descr="B65_vs_B34_AMPR_BW20_offset10MHz_m40pMHz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600200"/>
            <a:ext cx="3157977" cy="2370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4114800"/>
            <a:ext cx="311403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그림 13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" y="4267200"/>
            <a:ext cx="3124200" cy="209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5" name="Picture 9" descr="band65_ampr_-40dBmPer1MHz_BW=20MHz_fc=1990p0MHz_allMo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676400"/>
            <a:ext cx="3352799" cy="25148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611</TotalTime>
  <Words>292</Words>
  <Application>Microsoft Office PowerPoint</Application>
  <PresentationFormat>On-screen Show (4:3)</PresentationFormat>
  <Paragraphs>128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Band 65 A-MPR for Band 34 protection; Simulation comparisons</vt:lpstr>
      <vt:lpstr>Slide 2</vt:lpstr>
      <vt:lpstr>-40 dBm/MHz</vt:lpstr>
      <vt:lpstr>BW=5MHz, offset 5MHz, -40dBm/MHz</vt:lpstr>
      <vt:lpstr>BW=10MHz, offset 5MHz, -40dBm/MHz</vt:lpstr>
      <vt:lpstr>BW=10MHz, offset 10MHz, -40dBm/MHz</vt:lpstr>
      <vt:lpstr>BW=10MHz, offset 20MHz, -40dBm/MHz</vt:lpstr>
      <vt:lpstr>BW=15MHz, offset 15MHz, -40dBm/MHz</vt:lpstr>
      <vt:lpstr>BW=20MHz, offset 10MHz, -40dBm/MHz</vt:lpstr>
      <vt:lpstr>BW=15MHz, offset 5MHz, -40dBm/MHz</vt:lpstr>
      <vt:lpstr>BW=20MHz, offset 5MHz, -40dBm/MHz</vt:lpstr>
      <vt:lpstr>-50 dBm/MHz</vt:lpstr>
      <vt:lpstr>BW=5MHz, offset 5MHz, -50dBm/MHz</vt:lpstr>
      <vt:lpstr>BW=10MHz, offset 5MHz, -50dBm/MHz</vt:lpstr>
      <vt:lpstr>BW=10MHz, offset 10MHz, -50dBm/MHz</vt:lpstr>
      <vt:lpstr>BW=10MHz, offset 20MHz, -50dBm/MHz</vt:lpstr>
      <vt:lpstr>BW=15MHz, offset 15MHz, -50dBm/MHz</vt:lpstr>
      <vt:lpstr>BW=20MHz, offset 10MHz, -50dBm/MHz</vt:lpstr>
      <vt:lpstr>BW=15MHz, offset 5MHz, -50dBm/MHz</vt:lpstr>
      <vt:lpstr>BW=20MHz, offset 5MHz, -50dBm/MHz</vt:lpstr>
    </vt:vector>
  </TitlesOfParts>
  <Company>Nokia Siemens Networks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Hisashi Onozawa</dc:creator>
  <cp:lastModifiedBy>Hisashi Onozawa</cp:lastModifiedBy>
  <cp:revision>23</cp:revision>
  <dcterms:created xsi:type="dcterms:W3CDTF">2015-10-29T09:05:27Z</dcterms:created>
  <dcterms:modified xsi:type="dcterms:W3CDTF">2015-11-02T11:47:24Z</dcterms:modified>
</cp:coreProperties>
</file>