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8/28/2015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="" xmlns:p14="http://schemas.microsoft.com/office/powerpoint/2010/main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Way forward for </a:t>
            </a:r>
            <a:r>
              <a:rPr lang="en-US" altLang="en-US" sz="4000" dirty="0" smtClean="0"/>
              <a:t>UL </a:t>
            </a:r>
            <a:r>
              <a:rPr lang="en-US" altLang="en-US" sz="4000" dirty="0" smtClean="0"/>
              <a:t>HST demodulation performance</a:t>
            </a:r>
            <a:endParaRPr lang="en-US" altLang="en-US" sz="4000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Huawei, HiSilicon</a:t>
            </a:r>
            <a:endParaRPr lang="en-US" altLang="en-US" sz="3000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                                                               R4-155188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2000" b="1" dirty="0" smtClean="0"/>
              <a:t>Beijing, China, 24 – 28 August, 2015</a:t>
            </a:r>
            <a:endParaRPr lang="en-US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Way forward</a:t>
            </a: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smtClean="0"/>
              <a:t>Focus on the following issues:</a:t>
            </a:r>
          </a:p>
          <a:p>
            <a:pPr lvl="1"/>
            <a:r>
              <a:rPr lang="sv-SE" altLang="en-US" sz="2400" dirty="0" smtClean="0"/>
              <a:t>Selecting the MCS for the ETU600 PUSCH test under the existing high speed scenario</a:t>
            </a:r>
            <a:r>
              <a:rPr lang="sv-SE" altLang="en-US" sz="2400" dirty="0" smtClean="0"/>
              <a:t>;</a:t>
            </a:r>
          </a:p>
          <a:p>
            <a:pPr lvl="1"/>
            <a:r>
              <a:rPr lang="sv-SE" altLang="en-US" sz="2400" dirty="0" smtClean="0"/>
              <a:t>Investigate whether the new uplink demodulation requirements under the SFN scenario is needed;</a:t>
            </a:r>
          </a:p>
          <a:p>
            <a:pPr lvl="1"/>
            <a:r>
              <a:rPr lang="sv-SE" altLang="en-US" sz="2400" dirty="0" smtClean="0"/>
              <a:t>Study the enhancement of PRACH under the high speed scenarios</a:t>
            </a:r>
          </a:p>
          <a:p>
            <a:pPr lvl="1"/>
            <a:endParaRPr lang="sv-SE" altLang="en-US" sz="2000" dirty="0" smtClean="0"/>
          </a:p>
          <a:p>
            <a:pPr lvl="1"/>
            <a:endParaRPr lang="sv-SE" altLang="en-US" sz="2400" dirty="0" smtClean="0"/>
          </a:p>
          <a:p>
            <a:pPr lvl="1"/>
            <a:endParaRPr lang="sv-SE" altLang="en-US" sz="1600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3774</TotalTime>
  <Words>75</Words>
  <Application>Microsoft Office PowerPoint</Application>
  <PresentationFormat>全屏显示(4:3)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for UL HST demodulation performance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daixizeng</cp:lastModifiedBy>
  <cp:revision>330</cp:revision>
  <dcterms:created xsi:type="dcterms:W3CDTF">2014-03-20T14:32:54Z</dcterms:created>
  <dcterms:modified xsi:type="dcterms:W3CDTF">2015-08-28T01:27:17Z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-612560201</vt:i4>
  </property>
  <property fmtid="{D5CDD505-2E9C-101B-9397-08002B2CF9AE}" pid="3" name="_NewReviewCycle">
    <vt:lpwstr/>
  </property>
  <property fmtid="{D5CDD505-2E9C-101B-9397-08002B2CF9AE}" pid="4" name="_EmailSubject">
    <vt:lpwstr>draft WF for PUSCH performance requirement in high Doppler channel</vt:lpwstr>
  </property>
  <property fmtid="{D5CDD505-2E9C-101B-9397-08002B2CF9AE}" pid="5" name="_AuthorEmail">
    <vt:lpwstr>jaehor@qti.qualcomm.com</vt:lpwstr>
  </property>
  <property fmtid="{D5CDD505-2E9C-101B-9397-08002B2CF9AE}" pid="6" name="_AuthorEmailDisplayName">
    <vt:lpwstr>Ryu, Jaeho</vt:lpwstr>
  </property>
  <property fmtid="{D5CDD505-2E9C-101B-9397-08002B2CF9AE}" pid="7" name="_PreviousAdHocReviewCycleID">
    <vt:i4>2032115425</vt:i4>
  </property>
  <property fmtid="{D5CDD505-2E9C-101B-9397-08002B2CF9AE}" pid="8" name="sflag">
    <vt:lpwstr>1440723865</vt:lpwstr>
  </property>
</Properties>
</file>