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32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7ABD8-DF8A-4965-A538-3EA3BA7A82FF}" type="datetimeFigureOut">
              <a:rPr lang="en-US" smtClean="0"/>
              <a:pPr/>
              <a:t>2/12/2015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FB19-465C-4BB3-A4DE-3EB9FD19EF7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7ABD8-DF8A-4965-A538-3EA3BA7A82FF}" type="datetimeFigureOut">
              <a:rPr lang="en-US" smtClean="0"/>
              <a:pPr/>
              <a:t>2/12/2015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FB19-465C-4BB3-A4DE-3EB9FD19EF7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7ABD8-DF8A-4965-A538-3EA3BA7A82FF}" type="datetimeFigureOut">
              <a:rPr lang="en-US" smtClean="0"/>
              <a:pPr/>
              <a:t>2/12/2015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FB19-465C-4BB3-A4DE-3EB9FD19EF7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7ABD8-DF8A-4965-A538-3EA3BA7A82FF}" type="datetimeFigureOut">
              <a:rPr lang="en-US" smtClean="0"/>
              <a:pPr/>
              <a:t>2/12/2015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FB19-465C-4BB3-A4DE-3EB9FD19EF7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7ABD8-DF8A-4965-A538-3EA3BA7A82FF}" type="datetimeFigureOut">
              <a:rPr lang="en-US" smtClean="0"/>
              <a:pPr/>
              <a:t>2/12/2015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FB19-465C-4BB3-A4DE-3EB9FD19EF7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7ABD8-DF8A-4965-A538-3EA3BA7A82FF}" type="datetimeFigureOut">
              <a:rPr lang="en-US" smtClean="0"/>
              <a:pPr/>
              <a:t>2/12/2015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FB19-465C-4BB3-A4DE-3EB9FD19EF7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7ABD8-DF8A-4965-A538-3EA3BA7A82FF}" type="datetimeFigureOut">
              <a:rPr lang="en-US" smtClean="0"/>
              <a:pPr/>
              <a:t>2/12/2015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FB19-465C-4BB3-A4DE-3EB9FD19EF7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7ABD8-DF8A-4965-A538-3EA3BA7A82FF}" type="datetimeFigureOut">
              <a:rPr lang="en-US" smtClean="0"/>
              <a:pPr/>
              <a:t>2/12/2015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FB19-465C-4BB3-A4DE-3EB9FD19EF7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7ABD8-DF8A-4965-A538-3EA3BA7A82FF}" type="datetimeFigureOut">
              <a:rPr lang="en-US" smtClean="0"/>
              <a:pPr/>
              <a:t>2/12/2015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FB19-465C-4BB3-A4DE-3EB9FD19EF7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7ABD8-DF8A-4965-A538-3EA3BA7A82FF}" type="datetimeFigureOut">
              <a:rPr lang="en-US" smtClean="0"/>
              <a:pPr/>
              <a:t>2/12/2015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FB19-465C-4BB3-A4DE-3EB9FD19EF7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7ABD8-DF8A-4965-A538-3EA3BA7A82FF}" type="datetimeFigureOut">
              <a:rPr lang="en-US" smtClean="0"/>
              <a:pPr/>
              <a:t>2/12/2015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FB19-465C-4BB3-A4DE-3EB9FD19EF7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37ABD8-DF8A-4965-A538-3EA3BA7A82FF}" type="datetimeFigureOut">
              <a:rPr lang="en-US" smtClean="0"/>
              <a:pPr/>
              <a:t>2/12/2015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89FB19-465C-4BB3-A4DE-3EB9FD19EF7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772400" cy="1752599"/>
          </a:xfrm>
        </p:spPr>
        <p:txBody>
          <a:bodyPr>
            <a:noAutofit/>
          </a:bodyPr>
          <a:lstStyle/>
          <a:p>
            <a:r>
              <a:rPr lang="en-US" sz="3600" dirty="0" smtClean="0"/>
              <a:t>Way Forward on</a:t>
            </a:r>
            <a:r>
              <a:rPr lang="zh-CN" altLang="en-US" sz="3600" dirty="0" smtClean="0"/>
              <a:t> </a:t>
            </a:r>
            <a:r>
              <a:rPr lang="en-US" altLang="zh-CN" sz="3600" dirty="0" smtClean="0"/>
              <a:t>UL/DL</a:t>
            </a:r>
            <a:r>
              <a:rPr lang="zh-CN" altLang="en-US" sz="3600" dirty="0" smtClean="0"/>
              <a:t> </a:t>
            </a:r>
            <a:r>
              <a:rPr lang="en-US" altLang="zh-CN" sz="3600" dirty="0" smtClean="0"/>
              <a:t>paring</a:t>
            </a:r>
            <a:r>
              <a:rPr lang="zh-CN" altLang="en-US" sz="3600" dirty="0" smtClean="0"/>
              <a:t> </a:t>
            </a:r>
            <a:r>
              <a:rPr lang="en-US" altLang="zh-CN" sz="3600" dirty="0" smtClean="0"/>
              <a:t>for</a:t>
            </a:r>
            <a:r>
              <a:rPr lang="zh-CN" altLang="en-US" sz="3600" dirty="0" smtClean="0"/>
              <a:t> </a:t>
            </a:r>
            <a:r>
              <a:rPr lang="en-US" altLang="zh-CN" sz="3600" dirty="0" smtClean="0"/>
              <a:t>CA</a:t>
            </a:r>
            <a:r>
              <a:rPr lang="zh-CN" altLang="en-US" sz="3600" dirty="0" smtClean="0"/>
              <a:t> </a:t>
            </a:r>
            <a:r>
              <a:rPr lang="en-US" altLang="zh-CN" sz="3600" dirty="0" smtClean="0"/>
              <a:t>without</a:t>
            </a:r>
            <a:r>
              <a:rPr lang="zh-CN" altLang="en-US" sz="3600" dirty="0" smtClean="0"/>
              <a:t> </a:t>
            </a:r>
            <a:r>
              <a:rPr lang="en-US" altLang="zh-CN" sz="3600" dirty="0" smtClean="0"/>
              <a:t>the need</a:t>
            </a:r>
            <a:r>
              <a:rPr lang="zh-CN" altLang="en-US" sz="3600" dirty="0" smtClean="0"/>
              <a:t> </a:t>
            </a:r>
            <a:r>
              <a:rPr lang="en-US" altLang="zh-CN" sz="3600" dirty="0" smtClean="0"/>
              <a:t>for</a:t>
            </a:r>
            <a:r>
              <a:rPr lang="zh-CN" altLang="en-US" sz="3600" dirty="0" smtClean="0"/>
              <a:t> </a:t>
            </a:r>
            <a:r>
              <a:rPr lang="en-US" altLang="zh-CN" sz="3600" dirty="0" smtClean="0"/>
              <a:t>a</a:t>
            </a:r>
            <a:r>
              <a:rPr lang="zh-CN" altLang="en-US" sz="3600" dirty="0" smtClean="0"/>
              <a:t> </a:t>
            </a:r>
            <a:r>
              <a:rPr lang="en-US" altLang="zh-CN" sz="3600" dirty="0" smtClean="0"/>
              <a:t>WI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267200"/>
            <a:ext cx="6400800" cy="1752600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Nokia Corporation, </a:t>
            </a:r>
            <a:r>
              <a:rPr lang="en-US" sz="2800" dirty="0" smtClean="0">
                <a:solidFill>
                  <a:schemeClr val="tx1"/>
                </a:solidFill>
              </a:rPr>
              <a:t>CMCC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407666" y="228600"/>
            <a:ext cx="439293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GB" altLang="ja-JP" sz="2000" dirty="0">
                <a:cs typeface="Arial" pitchFamily="34" charset="0"/>
              </a:rPr>
              <a:t>3GPP TSG-RAN WG4 Meeting #</a:t>
            </a:r>
            <a:r>
              <a:rPr lang="en-GB" altLang="ja-JP" sz="2000" dirty="0" smtClean="0">
                <a:cs typeface="Arial" pitchFamily="34" charset="0"/>
              </a:rPr>
              <a:t>74</a:t>
            </a:r>
            <a:endParaRPr lang="en-GB" altLang="ja-JP" sz="2000" dirty="0">
              <a:cs typeface="Arial" pitchFamily="34" charset="0"/>
            </a:endParaRPr>
          </a:p>
          <a:p>
            <a:pPr eaLnBrk="1" hangingPunct="1"/>
            <a:r>
              <a:rPr lang="en-GB" altLang="ja-JP" sz="2000" dirty="0" smtClean="0"/>
              <a:t>Athens, Greece, February 9</a:t>
            </a:r>
            <a:r>
              <a:rPr lang="en-GB" altLang="ja-JP" sz="2000" baseline="30000" dirty="0" smtClean="0"/>
              <a:t>th</a:t>
            </a:r>
            <a:r>
              <a:rPr lang="en-GB" altLang="ja-JP" sz="2000" dirty="0" smtClean="0"/>
              <a:t> – 13</a:t>
            </a:r>
            <a:r>
              <a:rPr lang="en-GB" altLang="ja-JP" sz="2000" baseline="30000" dirty="0" smtClean="0"/>
              <a:t>th</a:t>
            </a:r>
            <a:r>
              <a:rPr lang="en-GB" altLang="ja-JP" sz="2000" dirty="0" smtClean="0"/>
              <a:t> 2015</a:t>
            </a:r>
            <a:endParaRPr lang="ja-JP" altLang="ja-JP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7543800" y="228600"/>
            <a:ext cx="1311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/>
              <a:t>R4-151246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/>
              <a:t>Two</a:t>
            </a:r>
            <a:r>
              <a:rPr lang="zh-CN" altLang="en-US" sz="2400" dirty="0"/>
              <a:t> </a:t>
            </a:r>
            <a:r>
              <a:rPr lang="en-US" altLang="zh-CN" sz="2400" dirty="0"/>
              <a:t>proposals</a:t>
            </a:r>
            <a:r>
              <a:rPr lang="zh-CN" altLang="en-US" sz="2400" dirty="0"/>
              <a:t> </a:t>
            </a:r>
            <a:r>
              <a:rPr lang="en-US" altLang="zh-CN" sz="2400" dirty="0"/>
              <a:t>was</a:t>
            </a:r>
            <a:r>
              <a:rPr lang="zh-CN" altLang="en-US" sz="2400" dirty="0"/>
              <a:t> </a:t>
            </a:r>
            <a:r>
              <a:rPr lang="en-US" altLang="zh-CN" sz="2400" dirty="0"/>
              <a:t>agreed</a:t>
            </a:r>
            <a:r>
              <a:rPr lang="zh-CN" altLang="en-US" sz="2400" dirty="0"/>
              <a:t> </a:t>
            </a:r>
            <a:r>
              <a:rPr lang="en-US" altLang="zh-CN" sz="2400" dirty="0"/>
              <a:t>in</a:t>
            </a:r>
            <a:r>
              <a:rPr lang="zh-CN" altLang="en-US" sz="2400" dirty="0"/>
              <a:t> </a:t>
            </a:r>
            <a:r>
              <a:rPr lang="en-GB" altLang="zh-CN" sz="2400" dirty="0"/>
              <a:t>R4-73AH-0062</a:t>
            </a:r>
            <a:r>
              <a:rPr lang="zh-CN" altLang="zh-CN" sz="2400" dirty="0"/>
              <a:t> </a:t>
            </a:r>
            <a:endParaRPr lang="en-US" altLang="zh-CN" sz="2400" dirty="0"/>
          </a:p>
          <a:p>
            <a:pPr lvl="1"/>
            <a:r>
              <a:rPr lang="en-US" altLang="zh-CN" sz="2000" dirty="0"/>
              <a:t>for TDD intra-band contiguous CA, DL configuration can be paired with existing UL configuration. </a:t>
            </a:r>
            <a:endParaRPr lang="zh-CN" altLang="zh-CN" sz="2000" dirty="0"/>
          </a:p>
          <a:p>
            <a:pPr lvl="1"/>
            <a:r>
              <a:rPr lang="en-US" altLang="zh-CN" sz="2000" dirty="0"/>
              <a:t>for TDD inter-band CA without simultaneous Rx-</a:t>
            </a:r>
            <a:r>
              <a:rPr lang="en-US" altLang="zh-CN" sz="2000" dirty="0" err="1"/>
              <a:t>Tx</a:t>
            </a:r>
            <a:r>
              <a:rPr lang="en-US" altLang="zh-CN" sz="2000" dirty="0"/>
              <a:t>, DL configuration can be paired with existing UL configuration. </a:t>
            </a:r>
            <a:endParaRPr lang="zh-CN" altLang="zh-CN" sz="2000" dirty="0"/>
          </a:p>
          <a:p>
            <a:r>
              <a:rPr lang="fi-FI" altLang="zh-CN" sz="2400" dirty="0" smtClean="0"/>
              <a:t>In </a:t>
            </a:r>
            <a:r>
              <a:rPr lang="fi-FI" altLang="zh-CN" sz="2400" dirty="0"/>
              <a:t>case of </a:t>
            </a:r>
            <a:r>
              <a:rPr lang="en-US" altLang="zh-CN" sz="2400" dirty="0"/>
              <a:t>TDD intra-band contiguous CA</a:t>
            </a:r>
            <a:r>
              <a:rPr lang="zh-CN" altLang="zh-CN" sz="2400" dirty="0"/>
              <a:t> </a:t>
            </a:r>
            <a:r>
              <a:rPr lang="en-US" altLang="zh-CN" sz="2400" dirty="0"/>
              <a:t>and TDD inter-band CA without simultaneous Rx-Tx CA there is no REFSENS impact as UL and DL are not simultaneous, therefore it is proposed:</a:t>
            </a:r>
          </a:p>
          <a:p>
            <a:pPr marL="0" indent="0">
              <a:buNone/>
            </a:pPr>
            <a:endParaRPr lang="en-US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</a:t>
            </a:r>
            <a:r>
              <a:rPr lang="en-US" smtClean="0"/>
              <a:t>Forward 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When pairing TDD </a:t>
            </a:r>
            <a:r>
              <a:rPr lang="en-US" altLang="zh-CN" sz="2400" dirty="0"/>
              <a:t>intra-band contiguous </a:t>
            </a:r>
            <a:r>
              <a:rPr lang="en-US" altLang="zh-CN" sz="2400" dirty="0" smtClean="0"/>
              <a:t>CA</a:t>
            </a:r>
            <a:r>
              <a:rPr lang="zh-CN" altLang="zh-CN" sz="2400" dirty="0"/>
              <a:t> </a:t>
            </a:r>
            <a:r>
              <a:rPr lang="en-US" altLang="zh-CN" sz="2400" dirty="0" smtClean="0"/>
              <a:t>and </a:t>
            </a:r>
            <a:r>
              <a:rPr lang="en-US" altLang="zh-CN" sz="2400" dirty="0"/>
              <a:t>TDD inter-band CA without simultaneous </a:t>
            </a:r>
            <a:r>
              <a:rPr lang="en-US" altLang="zh-CN" sz="2400" dirty="0" smtClean="0"/>
              <a:t>Rx-Tx</a:t>
            </a:r>
            <a:r>
              <a:rPr lang="en-US" altLang="zh-CN" sz="2400" dirty="0"/>
              <a:t> </a:t>
            </a:r>
            <a:r>
              <a:rPr lang="en-US" altLang="zh-CN" sz="2400" dirty="0" smtClean="0"/>
              <a:t>CA configurations where UL is lower order CA compared to DL the core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specification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can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directly</a:t>
            </a:r>
            <a:r>
              <a:rPr lang="zh-CN" altLang="en-US" sz="2400" dirty="0" smtClean="0"/>
              <a:t> </a:t>
            </a:r>
            <a:r>
              <a:rPr lang="fi-FI" altLang="zh-CN" sz="2400" dirty="0" smtClean="0"/>
              <a:t>updated to </a:t>
            </a:r>
            <a:r>
              <a:rPr lang="en-US" altLang="zh-CN" sz="2400" dirty="0" smtClean="0"/>
              <a:t>include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the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UL/DL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pair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without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starting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a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WI </a:t>
            </a:r>
          </a:p>
          <a:p>
            <a:r>
              <a:rPr lang="en-US" altLang="zh-CN" sz="2400" dirty="0" smtClean="0"/>
              <a:t>UL and DL CA configurations are</a:t>
            </a:r>
            <a:r>
              <a:rPr lang="zh-CN" altLang="en-US" sz="2400" dirty="0" smtClean="0"/>
              <a:t> </a:t>
            </a:r>
            <a:r>
              <a:rPr lang="en-US" altLang="zh-CN" sz="2400" dirty="0"/>
              <a:t>based</a:t>
            </a:r>
            <a:r>
              <a:rPr lang="zh-CN" altLang="en-US" sz="2400" dirty="0"/>
              <a:t> </a:t>
            </a:r>
            <a:r>
              <a:rPr lang="en-US" altLang="zh-CN" sz="2400" dirty="0"/>
              <a:t>on</a:t>
            </a:r>
            <a:r>
              <a:rPr lang="zh-CN" altLang="en-US" sz="2400" dirty="0"/>
              <a:t> </a:t>
            </a:r>
            <a:r>
              <a:rPr lang="en-US" altLang="zh-CN" sz="2400" dirty="0"/>
              <a:t>existing</a:t>
            </a:r>
            <a:r>
              <a:rPr lang="zh-CN" altLang="en-US" sz="2400" dirty="0"/>
              <a:t> </a:t>
            </a:r>
            <a:r>
              <a:rPr lang="en-US" altLang="zh-CN" sz="2400" dirty="0"/>
              <a:t>DL</a:t>
            </a:r>
            <a:r>
              <a:rPr lang="zh-CN" altLang="en-US" sz="2400" dirty="0"/>
              <a:t> </a:t>
            </a:r>
            <a:r>
              <a:rPr lang="en-US" altLang="zh-CN" sz="2400" dirty="0"/>
              <a:t>and</a:t>
            </a:r>
            <a:r>
              <a:rPr lang="zh-CN" altLang="en-US" sz="2400" dirty="0"/>
              <a:t> </a:t>
            </a:r>
            <a:r>
              <a:rPr lang="en-US" altLang="zh-CN" sz="2400" dirty="0"/>
              <a:t>UL</a:t>
            </a:r>
            <a:r>
              <a:rPr lang="zh-CN" altLang="en-US" sz="2400" dirty="0"/>
              <a:t> </a:t>
            </a:r>
            <a:r>
              <a:rPr lang="en-US" altLang="zh-CN" sz="2400" dirty="0" smtClean="0"/>
              <a:t>configuration</a:t>
            </a:r>
            <a:r>
              <a:rPr lang="fi-FI" altLang="zh-CN" sz="2400" dirty="0" smtClean="0"/>
              <a:t>s.</a:t>
            </a:r>
            <a:endParaRPr lang="zh-CN" altLang="zh-CN" sz="2400" dirty="0"/>
          </a:p>
          <a:p>
            <a:endParaRPr lang="en-US" sz="2400" dirty="0" smtClean="0"/>
          </a:p>
          <a:p>
            <a:endParaRPr lang="en-US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164</Words>
  <Application>Microsoft Office PowerPoint</Application>
  <PresentationFormat>On-screen Show (4:3)</PresentationFormat>
  <Paragraphs>13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MS PGothic</vt:lpstr>
      <vt:lpstr>SimSun</vt:lpstr>
      <vt:lpstr>Arial</vt:lpstr>
      <vt:lpstr>Calibri</vt:lpstr>
      <vt:lpstr>Office Theme</vt:lpstr>
      <vt:lpstr>Way Forward on UL/DL paring for CA without the need for a WI</vt:lpstr>
      <vt:lpstr>Background</vt:lpstr>
      <vt:lpstr>Way Forward Proposal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Proposals for Inter-band CA Consisting of B41</dc:title>
  <dc:creator>vend_james.wang</dc:creator>
  <cp:lastModifiedBy>Vasenkari Petri.J (Nokia-CTO/Salo)</cp:lastModifiedBy>
  <cp:revision>15</cp:revision>
  <dcterms:created xsi:type="dcterms:W3CDTF">2015-02-11T07:19:55Z</dcterms:created>
  <dcterms:modified xsi:type="dcterms:W3CDTF">2015-02-12T09:07:04Z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1699621568</vt:i4>
  </property>
  <property fmtid="{D5CDD505-2E9C-101B-9397-08002B2CF9AE}" pid="3" name="_NewReviewCycle">
    <vt:lpwstr/>
  </property>
  <property fmtid="{D5CDD505-2E9C-101B-9397-08002B2CF9AE}" pid="4" name="_EmailSubject">
    <vt:lpwstr>WF proposals for inter-band CA consisting of B41</vt:lpwstr>
  </property>
  <property fmtid="{D5CDD505-2E9C-101B-9397-08002B2CF9AE}" pid="5" name="_AuthorEmail">
    <vt:lpwstr>Jamesf.wang@mediatek.com</vt:lpwstr>
  </property>
  <property fmtid="{D5CDD505-2E9C-101B-9397-08002B2CF9AE}" pid="6" name="_AuthorEmailDisplayName">
    <vt:lpwstr>Jamesf Wang</vt:lpwstr>
  </property>
</Properties>
</file>