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6465" y="1122363"/>
            <a:ext cx="11436833" cy="2365904"/>
          </a:xfrm>
        </p:spPr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</a:t>
            </a:r>
            <a:r>
              <a:rPr lang="en-US" dirty="0" err="1" smtClean="0"/>
              <a:t>ProSe</a:t>
            </a:r>
            <a:r>
              <a:rPr lang="en-US" dirty="0" smtClean="0"/>
              <a:t> Discovery UE interruption due to dual receivers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Ericsson</a:t>
            </a:r>
            <a:endParaRPr lang="en-US" sz="36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131911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dirty="0" smtClean="0"/>
              <a:t>R4-151127</a:t>
            </a:r>
            <a:endParaRPr lang="en-US" altLang="zh-CN" sz="2400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9579"/>
            <a:ext cx="472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74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Athens, Greece, 9 – 13 Feb, 2015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667" y="113377"/>
            <a:ext cx="12005733" cy="665556"/>
          </a:xfrm>
        </p:spPr>
        <p:txBody>
          <a:bodyPr>
            <a:normAutofit/>
          </a:bodyPr>
          <a:lstStyle/>
          <a:p>
            <a:r>
              <a:rPr lang="en-US" dirty="0" err="1" smtClean="0"/>
              <a:t>ProSe</a:t>
            </a:r>
            <a:r>
              <a:rPr lang="en-US" dirty="0" smtClean="0"/>
              <a:t> Discovery UE interruptions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599" y="889475"/>
            <a:ext cx="12005734" cy="5604459"/>
          </a:xfrm>
        </p:spPr>
        <p:txBody>
          <a:bodyPr>
            <a:normAutofit/>
          </a:bodyPr>
          <a:lstStyle/>
          <a:p>
            <a:r>
              <a:rPr lang="en-US" dirty="0" smtClean="0"/>
              <a:t>Background:</a:t>
            </a:r>
          </a:p>
          <a:p>
            <a:pPr lvl="1"/>
            <a:r>
              <a:rPr lang="en-US" dirty="0" smtClean="0"/>
              <a:t>During D2D discussion in D2D RRM ad-hoc session in 3GPP RAN4 #74 meeting it became known that </a:t>
            </a:r>
            <a:r>
              <a:rPr lang="en-US" dirty="0" err="1" smtClean="0"/>
              <a:t>ProSe</a:t>
            </a:r>
            <a:r>
              <a:rPr lang="en-US" dirty="0" smtClean="0"/>
              <a:t> Discovery UEs have dual receivers. This was not known at the point of time when interruptions for </a:t>
            </a:r>
            <a:r>
              <a:rPr lang="en-US" dirty="0" err="1" smtClean="0"/>
              <a:t>ProSe</a:t>
            </a:r>
            <a:r>
              <a:rPr lang="en-US" dirty="0" smtClean="0"/>
              <a:t>  Discovery UE was agreed in CR [</a:t>
            </a:r>
            <a:r>
              <a:rPr lang="en-GB" dirty="0"/>
              <a:t>R4-148058</a:t>
            </a:r>
            <a:r>
              <a:rPr lang="en-US" dirty="0" smtClean="0"/>
              <a:t>]. </a:t>
            </a:r>
          </a:p>
          <a:p>
            <a:r>
              <a:rPr lang="en-US" dirty="0" err="1" smtClean="0"/>
              <a:t>ProSe</a:t>
            </a:r>
            <a:r>
              <a:rPr lang="en-US" dirty="0" smtClean="0"/>
              <a:t> UE behavior:</a:t>
            </a:r>
          </a:p>
          <a:p>
            <a:pPr lvl="1"/>
            <a:r>
              <a:rPr lang="en-US" dirty="0" smtClean="0"/>
              <a:t>Due to that </a:t>
            </a:r>
            <a:r>
              <a:rPr lang="en-US" dirty="0" err="1" smtClean="0"/>
              <a:t>ProSe</a:t>
            </a:r>
            <a:r>
              <a:rPr lang="en-US" dirty="0" smtClean="0"/>
              <a:t> Discovery UE has two receivers, there is no need to define that interruption for </a:t>
            </a:r>
            <a:r>
              <a:rPr lang="en-US" dirty="0" err="1" smtClean="0"/>
              <a:t>ProSe</a:t>
            </a:r>
            <a:r>
              <a:rPr lang="en-US" dirty="0" smtClean="0"/>
              <a:t> UE in RRC_CONNECTED mode may occur:</a:t>
            </a:r>
          </a:p>
          <a:p>
            <a:pPr lvl="2"/>
            <a:r>
              <a:rPr lang="en-US" dirty="0" smtClean="0"/>
              <a:t>While receiving </a:t>
            </a:r>
            <a:r>
              <a:rPr lang="en-US" dirty="0" err="1" smtClean="0"/>
              <a:t>ProSe</a:t>
            </a:r>
            <a:r>
              <a:rPr lang="en-US" dirty="0" smtClean="0"/>
              <a:t> Direct Discovery signals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abovementioned interruption in existing CR [</a:t>
            </a:r>
            <a:r>
              <a:rPr lang="en-GB" dirty="0">
                <a:solidFill>
                  <a:srgbClr val="FF0000"/>
                </a:solidFill>
              </a:rPr>
              <a:t>R4-148058</a:t>
            </a:r>
            <a:r>
              <a:rPr lang="en-US" dirty="0" smtClean="0">
                <a:solidFill>
                  <a:srgbClr val="FF0000"/>
                </a:solidFill>
              </a:rPr>
              <a:t>] for </a:t>
            </a:r>
            <a:r>
              <a:rPr lang="en-US" dirty="0" err="1" smtClean="0">
                <a:solidFill>
                  <a:srgbClr val="FF0000"/>
                </a:solidFill>
              </a:rPr>
              <a:t>ProSe</a:t>
            </a:r>
            <a:r>
              <a:rPr lang="en-US" dirty="0" smtClean="0">
                <a:solidFill>
                  <a:srgbClr val="FF0000"/>
                </a:solidFill>
              </a:rPr>
              <a:t> Discovery UE shall be removed in future CR for Rel-12 </a:t>
            </a:r>
            <a:r>
              <a:rPr lang="en-US" dirty="0" err="1" smtClean="0">
                <a:solidFill>
                  <a:srgbClr val="FF0000"/>
                </a:solidFill>
              </a:rPr>
              <a:t>ProSe</a:t>
            </a:r>
            <a:r>
              <a:rPr lang="en-US" dirty="0" smtClean="0">
                <a:solidFill>
                  <a:srgbClr val="FF0000"/>
                </a:solidFill>
              </a:rPr>
              <a:t> Discovery UE.</a:t>
            </a:r>
          </a:p>
        </p:txBody>
      </p:sp>
    </p:spTree>
    <p:extLst>
      <p:ext uri="{BB962C8B-B14F-4D97-AF65-F5344CB8AC3E}">
        <p14:creationId xmlns:p14="http://schemas.microsoft.com/office/powerpoint/2010/main" val="815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143</Words>
  <Application>Microsoft Office PowerPoint</Application>
  <PresentationFormat>Custom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ProSe Discovery UE interruption due to dual receivers</vt:lpstr>
      <vt:lpstr>ProSe Discovery UE interruptions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Santhan Thangarasa</cp:lastModifiedBy>
  <cp:revision>61</cp:revision>
  <dcterms:created xsi:type="dcterms:W3CDTF">2014-10-07T03:17:11Z</dcterms:created>
  <dcterms:modified xsi:type="dcterms:W3CDTF">2015-02-13T07:05:28Z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