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0" d="100"/>
          <a:sy n="60" d="100"/>
        </p:scale>
        <p:origin x="26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15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1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1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09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0515600" cy="50673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8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1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9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7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5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1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D091-5F3A-4532-AA4D-A710656958E1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7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D2D maximum output power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 Incorporated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08673" y="9222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smtClean="0"/>
              <a:t>R4-</a:t>
            </a:r>
            <a:r>
              <a:rPr lang="en-US" sz="2400"/>
              <a:t>146829</a:t>
            </a:r>
            <a:endParaRPr lang="en-US" altLang="zh-CN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4724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6629400" algn="r"/>
                <a:tab pos="8459788" algn="r"/>
              </a:tabLst>
            </a:pPr>
            <a:r>
              <a:rPr lang="en-US" altLang="ja-JP" dirty="0">
                <a:ea typeface="MS PGothic" pitchFamily="34" charset="-128"/>
              </a:rPr>
              <a:t>3GPP TSG-RAN WG4 Meeting #</a:t>
            </a:r>
            <a:r>
              <a:rPr lang="en-US" altLang="ja-JP" dirty="0" smtClean="0">
                <a:ea typeface="MS PGothic" pitchFamily="34" charset="-128"/>
              </a:rPr>
              <a:t>72bis</a:t>
            </a:r>
            <a:endParaRPr lang="en-US" altLang="ja-JP" dirty="0">
              <a:ea typeface="MS PGothic" pitchFamily="34" charset="-128"/>
            </a:endParaRP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dirty="0" smtClean="0"/>
              <a:t>Singapore, Oct. 6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 – Oct. 10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, 2014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45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maximum output power </a:t>
            </a:r>
            <a:r>
              <a:rPr lang="en-US" dirty="0" smtClean="0"/>
              <a:t>requirements </a:t>
            </a:r>
            <a:r>
              <a:rPr lang="en-US" dirty="0"/>
              <a:t>for WAN transmissions shall also apply for D2D transmissions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This proposal is independent of UE reference architecture</a:t>
            </a:r>
          </a:p>
          <a:p>
            <a:pPr lvl="1"/>
            <a:r>
              <a:rPr lang="en-US" dirty="0" smtClean="0"/>
              <a:t>This </a:t>
            </a:r>
            <a:r>
              <a:rPr lang="en-US" smtClean="0"/>
              <a:t>proposal does not </a:t>
            </a:r>
            <a:r>
              <a:rPr lang="en-US" dirty="0" smtClean="0"/>
              <a:t>infer relaxations to MOP for WAN and D2D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188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62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MS PGothic</vt:lpstr>
      <vt:lpstr>宋体</vt:lpstr>
      <vt:lpstr>Arial</vt:lpstr>
      <vt:lpstr>Calibri</vt:lpstr>
      <vt:lpstr>Calibri Light</vt:lpstr>
      <vt:lpstr>Office Theme</vt:lpstr>
      <vt:lpstr>WF on D2D maximum output power</vt:lpstr>
      <vt:lpstr>Proposal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transmission timing</dc:title>
  <dc:creator>Gulati, Kapil</dc:creator>
  <cp:lastModifiedBy>Gulati, Kapil</cp:lastModifiedBy>
  <cp:revision>11</cp:revision>
  <dcterms:created xsi:type="dcterms:W3CDTF">2014-10-07T03:17:11Z</dcterms:created>
  <dcterms:modified xsi:type="dcterms:W3CDTF">2014-10-10T03:33:35Z</dcterms:modified>
</cp:coreProperties>
</file>