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chta" initials="kmb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81" autoAdjust="0"/>
  </p:normalViewPr>
  <p:slideViewPr>
    <p:cSldViewPr>
      <p:cViewPr>
        <p:scale>
          <a:sx n="70" d="100"/>
          <a:sy n="70" d="100"/>
        </p:scale>
        <p:origin x="-1074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6413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45637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41070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19726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63627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118829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00703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5857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6745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718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128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3B248-9902-4296-BF81-41B066F32D41}" type="datetimeFigureOut">
              <a:rPr kumimoji="1" lang="ja-JP" altLang="en-US" smtClean="0"/>
              <a:pPr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337FA-7746-4038-BD01-6D8A6CE6E54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362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80920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solution for </a:t>
            </a:r>
            <a:r>
              <a:rPr kumimoji="1" lang="en-US" altLang="ja-JP" dirty="0" smtClean="0"/>
              <a:t>small gap </a:t>
            </a:r>
            <a:r>
              <a:rPr kumimoji="1" lang="en-US" altLang="ja-JP" dirty="0" smtClean="0"/>
              <a:t>measurements in Rel</a:t>
            </a:r>
            <a:r>
              <a:rPr lang="en-US" altLang="ja-JP" dirty="0" smtClean="0"/>
              <a:t>-</a:t>
            </a:r>
            <a:r>
              <a:rPr kumimoji="1" lang="en-US" altLang="ja-JP" dirty="0" smtClean="0"/>
              <a:t>12</a:t>
            </a:r>
            <a:endParaRPr kumimoji="1" lang="en-US" altLang="ja-JP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smtClean="0">
                <a:solidFill>
                  <a:schemeClr val="tx1"/>
                </a:solidFill>
              </a:rPr>
              <a:t>Nokia</a:t>
            </a:r>
            <a:r>
              <a:rPr kumimoji="1" lang="en-US" altLang="ja-JP" smtClean="0">
                <a:solidFill>
                  <a:schemeClr val="tx1"/>
                </a:solidFill>
              </a:rPr>
              <a:t> </a:t>
            </a:r>
            <a:r>
              <a:rPr kumimoji="1" lang="en-US" altLang="ja-JP" smtClean="0">
                <a:solidFill>
                  <a:schemeClr val="tx1"/>
                </a:solidFill>
              </a:rPr>
              <a:t>Networks</a:t>
            </a:r>
            <a:r>
              <a:rPr kumimoji="1" lang="en-US" altLang="ja-JP" smtClean="0">
                <a:solidFill>
                  <a:schemeClr val="tx1"/>
                </a:solidFill>
              </a:rPr>
              <a:t>, Nokia </a:t>
            </a:r>
            <a:r>
              <a:rPr kumimoji="1" lang="en-US" altLang="ja-JP" smtClean="0">
                <a:solidFill>
                  <a:schemeClr val="tx1"/>
                </a:solidFill>
              </a:rPr>
              <a:t>Corporation</a:t>
            </a:r>
            <a:endParaRPr kumimoji="1" lang="en-US" altLang="ja-JP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96336" y="18864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R4-14</a:t>
            </a:r>
            <a:r>
              <a:rPr lang="pl-PL" dirty="0" smtClean="0"/>
              <a:t>5349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8864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TSG-RAN Working Group 4 (Radio) meeting </a:t>
            </a:r>
            <a:r>
              <a:rPr lang="en-US" smtClean="0"/>
              <a:t>#</a:t>
            </a:r>
            <a:r>
              <a:rPr lang="en-US" smtClean="0"/>
              <a:t>72</a:t>
            </a:r>
            <a:endParaRPr lang="en-US" smtClean="0"/>
          </a:p>
          <a:p>
            <a:r>
              <a:rPr lang="en-US" smtClean="0"/>
              <a:t>Dresden</a:t>
            </a:r>
            <a:r>
              <a:rPr lang="en-US" smtClean="0"/>
              <a:t>, </a:t>
            </a:r>
            <a:r>
              <a:rPr lang="en-US" smtClean="0"/>
              <a:t>Germany</a:t>
            </a:r>
            <a:r>
              <a:rPr lang="en-US" smtClean="0"/>
              <a:t>, 18 – 22 </a:t>
            </a:r>
            <a:r>
              <a:rPr lang="en-US" smtClean="0"/>
              <a:t>August</a:t>
            </a:r>
            <a:r>
              <a:rPr lang="en-US" smtClean="0"/>
              <a:t>, </a:t>
            </a:r>
            <a:r>
              <a:rPr lang="en-US" smtClean="0"/>
              <a:t>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1501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490066"/>
          </a:xfrm>
        </p:spPr>
        <p:txBody>
          <a:bodyPr>
            <a:noAutofit/>
          </a:bodyPr>
          <a:lstStyle/>
          <a:p>
            <a:r>
              <a:rPr lang="en-US" sz="3600" smtClean="0"/>
              <a:t>Agreements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51309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For RAN4#72Bis companies </a:t>
            </a:r>
            <a:r>
              <a:rPr lang="en-US" dirty="0" smtClean="0"/>
              <a:t>will study feasibility of introduction of solution for small gap measurements in Rel-12</a:t>
            </a:r>
          </a:p>
          <a:p>
            <a:r>
              <a:rPr lang="en-US" dirty="0" smtClean="0"/>
              <a:t>At RAN4#72Bis, based </a:t>
            </a:r>
            <a:r>
              <a:rPr lang="en-US" dirty="0" smtClean="0"/>
              <a:t>on feasibility study, companies will agree on one of the following options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Option</a:t>
            </a:r>
            <a:r>
              <a:rPr lang="en-US" dirty="0" smtClean="0"/>
              <a:t> 1: Continue the work on solution for small gap measurements under Rel-12</a:t>
            </a:r>
          </a:p>
          <a:p>
            <a:pPr lvl="1"/>
            <a:r>
              <a:rPr lang="en-US" dirty="0" smtClean="0"/>
              <a:t>Option 2: </a:t>
            </a:r>
          </a:p>
          <a:p>
            <a:pPr lvl="2"/>
            <a:r>
              <a:rPr lang="en-US" dirty="0" smtClean="0"/>
              <a:t>Continue the work on solution for small gap measurements under Rel-13</a:t>
            </a:r>
          </a:p>
          <a:p>
            <a:pPr lvl="2"/>
            <a:r>
              <a:rPr lang="en-US" dirty="0" smtClean="0"/>
              <a:t>Apply Rel-11 solution of </a:t>
            </a:r>
            <a:r>
              <a:rPr lang="en-US" dirty="0" err="1" smtClean="0"/>
              <a:t>PCell</a:t>
            </a:r>
            <a:r>
              <a:rPr lang="en-US" dirty="0" smtClean="0"/>
              <a:t> interruption due to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measurements for Rel-12 </a:t>
            </a:r>
            <a:endParaRPr lang="en-US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Visible</a:t>
            </a:r>
            <a:r>
              <a:rPr lang="en-US" smtClean="0"/>
              <a:t> interruption </a:t>
            </a:r>
            <a:r>
              <a:rPr lang="en-US" smtClean="0"/>
              <a:t>concept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en-US" altLang="ja-JP" smtClean="0"/>
              <a:t>Contributions on interruption handling in Rel-12 by NTT DOCOMO (</a:t>
            </a:r>
            <a:r>
              <a:rPr lang="en-US" smtClean="0"/>
              <a:t>R4-143320, </a:t>
            </a:r>
            <a:r>
              <a:rPr lang="en-US" altLang="ja-JP" smtClean="0"/>
              <a:t>R4-143902)</a:t>
            </a:r>
            <a:endParaRPr lang="en-US"/>
          </a:p>
        </p:txBody>
      </p:sp>
      <p:cxnSp>
        <p:nvCxnSpPr>
          <p:cNvPr id="4" name="直線矢印コネクタ 4"/>
          <p:cNvCxnSpPr/>
          <p:nvPr/>
        </p:nvCxnSpPr>
        <p:spPr>
          <a:xfrm>
            <a:off x="1043608" y="3861048"/>
            <a:ext cx="7776864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5"/>
          <p:cNvSpPr/>
          <p:nvPr/>
        </p:nvSpPr>
        <p:spPr>
          <a:xfrm>
            <a:off x="1547664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6" name="正方形/長方形 6"/>
          <p:cNvSpPr/>
          <p:nvPr/>
        </p:nvSpPr>
        <p:spPr>
          <a:xfrm>
            <a:off x="11876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7" name="正方形/長方形 7"/>
          <p:cNvSpPr/>
          <p:nvPr/>
        </p:nvSpPr>
        <p:spPr>
          <a:xfrm>
            <a:off x="2987824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8" name="正方形/長方形 8"/>
          <p:cNvSpPr/>
          <p:nvPr/>
        </p:nvSpPr>
        <p:spPr>
          <a:xfrm>
            <a:off x="6012160" y="3429000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9" name="正方形/長方形 9"/>
          <p:cNvSpPr/>
          <p:nvPr/>
        </p:nvSpPr>
        <p:spPr>
          <a:xfrm>
            <a:off x="56521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sp>
        <p:nvSpPr>
          <p:cNvPr id="10" name="正方形/長方形 10"/>
          <p:cNvSpPr/>
          <p:nvPr/>
        </p:nvSpPr>
        <p:spPr>
          <a:xfrm>
            <a:off x="7452320" y="3429000"/>
            <a:ext cx="360040" cy="43204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/>
          </a:p>
        </p:txBody>
      </p:sp>
      <p:cxnSp>
        <p:nvCxnSpPr>
          <p:cNvPr id="11" name="直線矢印コネクタ 12"/>
          <p:cNvCxnSpPr/>
          <p:nvPr/>
        </p:nvCxnSpPr>
        <p:spPr>
          <a:xfrm>
            <a:off x="1187624" y="3284984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3"/>
          <p:cNvSpPr txBox="1"/>
          <p:nvPr/>
        </p:nvSpPr>
        <p:spPr>
          <a:xfrm>
            <a:off x="1148068" y="2915652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VI</a:t>
            </a:r>
            <a:r>
              <a:rPr kumimoji="1" lang="en-US" altLang="ja-JP" smtClean="0"/>
              <a:t>L</a:t>
            </a:r>
            <a:endParaRPr kumimoji="1" lang="en-US" altLang="ja-JP"/>
          </a:p>
        </p:txBody>
      </p:sp>
      <p:sp>
        <p:nvSpPr>
          <p:cNvPr id="13" name="テキスト ボックス 14"/>
          <p:cNvSpPr txBox="1"/>
          <p:nvPr/>
        </p:nvSpPr>
        <p:spPr>
          <a:xfrm>
            <a:off x="2021655" y="2924944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M</a:t>
            </a:r>
            <a:r>
              <a:rPr kumimoji="1" lang="en-US" altLang="ja-JP" smtClean="0"/>
              <a:t>L</a:t>
            </a:r>
            <a:endParaRPr kumimoji="1" lang="en-US" altLang="ja-JP"/>
          </a:p>
        </p:txBody>
      </p:sp>
      <p:cxnSp>
        <p:nvCxnSpPr>
          <p:cNvPr id="14" name="直線矢印コネクタ 15"/>
          <p:cNvCxnSpPr/>
          <p:nvPr/>
        </p:nvCxnSpPr>
        <p:spPr>
          <a:xfrm>
            <a:off x="1532674" y="3284984"/>
            <a:ext cx="144016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7"/>
          <p:cNvCxnSpPr/>
          <p:nvPr/>
        </p:nvCxnSpPr>
        <p:spPr>
          <a:xfrm>
            <a:off x="2969892" y="3294276"/>
            <a:ext cx="36004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8"/>
          <p:cNvSpPr txBox="1"/>
          <p:nvPr/>
        </p:nvSpPr>
        <p:spPr>
          <a:xfrm>
            <a:off x="2948268" y="2924944"/>
            <a:ext cx="47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VIL</a:t>
            </a:r>
            <a:endParaRPr kumimoji="1" lang="en-US" altLang="ja-JP"/>
          </a:p>
        </p:txBody>
      </p:sp>
      <p:cxnSp>
        <p:nvCxnSpPr>
          <p:cNvPr id="17" name="直線矢印コネクタ 19"/>
          <p:cNvCxnSpPr/>
          <p:nvPr/>
        </p:nvCxnSpPr>
        <p:spPr>
          <a:xfrm>
            <a:off x="1187624" y="4005064"/>
            <a:ext cx="4464496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21"/>
          <p:cNvSpPr txBox="1"/>
          <p:nvPr/>
        </p:nvSpPr>
        <p:spPr>
          <a:xfrm>
            <a:off x="2501273" y="399577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mtClean="0"/>
              <a:t>VI</a:t>
            </a:r>
            <a:r>
              <a:rPr kumimoji="1" lang="en-US" altLang="ja-JP" smtClean="0"/>
              <a:t>RP</a:t>
            </a:r>
            <a:endParaRPr kumimoji="1" lang="en-US" altLang="ja-JP"/>
          </a:p>
        </p:txBody>
      </p:sp>
      <p:sp>
        <p:nvSpPr>
          <p:cNvPr id="19" name="テキスト ボックス 22"/>
          <p:cNvSpPr txBox="1"/>
          <p:nvPr/>
        </p:nvSpPr>
        <p:spPr>
          <a:xfrm>
            <a:off x="1259632" y="4233862"/>
            <a:ext cx="4282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/>
              <a:t>ML: Measurement Length</a:t>
            </a:r>
          </a:p>
          <a:p>
            <a:r>
              <a:rPr lang="en-US" altLang="ja-JP" smtClean="0"/>
              <a:t>VIL: Visible interruption length</a:t>
            </a:r>
          </a:p>
          <a:p>
            <a:r>
              <a:rPr lang="en-US" altLang="ja-JP" smtClean="0"/>
              <a:t>VI</a:t>
            </a:r>
            <a:r>
              <a:rPr kumimoji="1" lang="en-US" altLang="ja-JP" smtClean="0"/>
              <a:t>RP: Visible interruption </a:t>
            </a:r>
            <a:r>
              <a:rPr lang="en-US" smtClean="0"/>
              <a:t>Repetition </a:t>
            </a:r>
            <a:r>
              <a:rPr kumimoji="1" lang="en-US" altLang="ja-JP" smtClean="0"/>
              <a:t>Period </a:t>
            </a:r>
            <a:endParaRPr kumimoji="1" lang="en-US" altLang="ja-JP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6431</TotalTime>
  <Words>148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solution for small gap measurements in Rel-12</vt:lpstr>
      <vt:lpstr>Agreements</vt:lpstr>
      <vt:lpstr>Visible interruption concept 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interruption handling in Rel.12</dc:title>
  <dc:creator>CHEN/DOCOMO</dc:creator>
  <cp:lastModifiedBy>bechta</cp:lastModifiedBy>
  <cp:revision>81</cp:revision>
  <dcterms:created xsi:type="dcterms:W3CDTF">2014-05-21T04:55:50Z</dcterms:created>
  <dcterms:modified xsi:type="dcterms:W3CDTF">2014-08-22T08:08:57Z</dcterms:modified>
</cp:coreProperties>
</file>