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4" r:id="rId3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738" autoAdjust="0"/>
    <p:restoredTop sz="93900" autoAdjust="0"/>
  </p:normalViewPr>
  <p:slideViewPr>
    <p:cSldViewPr>
      <p:cViewPr varScale="1">
        <p:scale>
          <a:sx n="71" d="100"/>
          <a:sy n="71" d="100"/>
        </p:scale>
        <p:origin x="-13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AE593ECF-BB93-44FE-83CA-4238BAE63A38}" type="datetimeFigureOut">
              <a:rPr lang="en-US" altLang="zh-CN"/>
              <a:pPr>
                <a:defRPr/>
              </a:pPr>
              <a:t>5/11/2013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96F41EFC-71CB-4A3B-970A-6287E3A15A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5B6712A-C438-4768-8AED-95C0D9E11C06}" type="slidenum">
              <a:rPr lang="en-US" altLang="zh-CN">
                <a:latin typeface="Arial" charset="0"/>
              </a:rPr>
              <a:pPr/>
              <a:t>1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D17F1D5-6208-403B-A10A-9FC9045F5B60}" type="slidenum">
              <a:rPr lang="en-US" altLang="zh-CN">
                <a:latin typeface="Arial" charset="0"/>
              </a:rPr>
              <a:pPr/>
              <a:t>2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A3E62-5F26-46C6-B6A5-57CC58BC4068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5205F-7A96-4C33-80C2-7A2C3D04FCD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C9A3E-7884-4F5F-90C3-51D9D0F41662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3ECD7-41E9-4C76-80B5-DF5D6C7495A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C016B-5892-420E-951D-61D75E711B77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88B41-F13D-4696-BCA4-942746F1CF48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0F1CD-2E51-4EFC-8B92-8F662F435D33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AEC09-1F2D-449E-B662-322581B4FF51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C44B3-8F4C-4351-A780-1C8B904C41DA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810A5-A1DC-46C0-81BC-47A5C9F8C92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0693B-40CE-4088-BFE1-E4DC23A5EE10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C30F-4B5A-4385-B3CC-7FB121CCE0E6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0DA70-ED96-47B7-82C9-D24B5F9FD771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06313-A5F5-417D-B221-C75362D81EC6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861D7-A0EB-4F10-8BBC-E4F7A740097C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0E4ED-FB43-4249-B0DC-36E43D782061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87698-D085-4ED2-8162-CF4D4946F0C7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65B9F-3EC6-41DD-B533-E861F5501E3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5F66E-0623-4C1A-869D-0E35FD1CBFA8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C4EA3-4D75-4D9F-B107-722EE3BBFC5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7BC17-59F8-4C48-9BFC-6A84C233FCC9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D1233-4EB6-4DD2-AB16-5C93FCCC42C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C96E9E7-09EA-48EA-ADBC-7B22E244220E}" type="datetimeFigureOut">
              <a:rPr lang="ja-JP" altLang="en-US"/>
              <a:pPr>
                <a:defRPr/>
              </a:pPr>
              <a:t>2013/5/11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D77AC50-B8B2-471B-8A2D-1A96029B19F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42910" y="2000240"/>
            <a:ext cx="7772400" cy="2305050"/>
          </a:xfrm>
        </p:spPr>
        <p:txBody>
          <a:bodyPr/>
          <a:lstStyle/>
          <a:p>
            <a:pPr eaLnBrk="1" hangingPunct="1"/>
            <a:r>
              <a:rPr lang="en-US" altLang="ja-JP" sz="3600" dirty="0" smtClean="0"/>
              <a:t>Way forward </a:t>
            </a:r>
            <a:r>
              <a:rPr lang="en-US" altLang="ja-JP" sz="3600" dirty="0" smtClean="0"/>
              <a:t>for Core </a:t>
            </a:r>
            <a:r>
              <a:rPr lang="en-US" altLang="ja-JP" sz="3600" dirty="0" err="1" smtClean="0"/>
              <a:t>requirments</a:t>
            </a:r>
            <a:r>
              <a:rPr lang="en-US" altLang="ja-JP" sz="3600" dirty="0" smtClean="0"/>
              <a:t> for HSPA Signaling enhancements for 1.28Mcps TDD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endParaRPr lang="en-US" altLang="ja-JP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1214414" y="4929198"/>
            <a:ext cx="6389704" cy="542932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CATT</a:t>
            </a:r>
            <a:endParaRPr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875463" y="260350"/>
            <a:ext cx="1944687" cy="36933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altLang="ja-JP" dirty="0" smtClean="0"/>
              <a:t>R4-132835</a:t>
            </a:r>
            <a:endParaRPr lang="en-US" altLang="zh-CN" dirty="0">
              <a:latin typeface="Calibri" pitchFamily="34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4464050" cy="761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altLang="zh-CN" dirty="0">
                <a:ea typeface="Batang" pitchFamily="18" charset="-127"/>
                <a:cs typeface="Times New Roman" pitchFamily="18" charset="0"/>
              </a:rPr>
              <a:t>TSG RAN WG4 meeting #</a:t>
            </a:r>
            <a:r>
              <a:rPr lang="en-US" altLang="zh-CN" dirty="0" smtClean="0">
                <a:ea typeface="Batang" pitchFamily="18" charset="-127"/>
                <a:cs typeface="Times New Roman" pitchFamily="18" charset="0"/>
              </a:rPr>
              <a:t>67</a:t>
            </a:r>
            <a:endParaRPr lang="en-US" altLang="zh-CN" dirty="0">
              <a:ea typeface="Batang" pitchFamily="18" charset="-127"/>
              <a:cs typeface="Times New Roman" pitchFamily="18" charset="0"/>
            </a:endParaRPr>
          </a:p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fi-FI" altLang="zh-CN" dirty="0" smtClean="0">
                <a:ea typeface="Batang" pitchFamily="18" charset="-127"/>
                <a:cs typeface="Times New Roman" pitchFamily="18" charset="0"/>
              </a:rPr>
              <a:t>Fukuoka, Japan, 20  - 24 May, 2013</a:t>
            </a:r>
            <a:endParaRPr lang="en-US" altLang="ja-JP" dirty="0">
              <a:ea typeface="Batang" pitchFamily="18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Way forward on core requirements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68313" y="1196975"/>
            <a:ext cx="8229600" cy="4525963"/>
          </a:xfrm>
        </p:spPr>
        <p:txBody>
          <a:bodyPr/>
          <a:lstStyle/>
          <a:p>
            <a:r>
              <a:rPr lang="en-US" altLang="zh-CN" dirty="0" smtClean="0">
                <a:sym typeface="Wingdings" pitchFamily="2" charset="2"/>
              </a:rPr>
              <a:t>Core requirements in RAN4 would not be Impacted. </a:t>
            </a:r>
          </a:p>
          <a:p>
            <a:pPr lvl="1"/>
            <a:r>
              <a:rPr lang="en-US" altLang="zh-CN" dirty="0" smtClean="0"/>
              <a:t>No </a:t>
            </a:r>
            <a:r>
              <a:rPr lang="en-US" altLang="zh-CN" dirty="0" smtClean="0"/>
              <a:t>BS and UE </a:t>
            </a:r>
            <a:r>
              <a:rPr lang="en-US" altLang="zh-CN" dirty="0" smtClean="0"/>
              <a:t>core</a:t>
            </a:r>
          </a:p>
          <a:p>
            <a:pPr lvl="1"/>
            <a:r>
              <a:rPr lang="en-US" altLang="zh-CN" dirty="0" smtClean="0"/>
              <a:t>No RRM core requirements needed</a:t>
            </a:r>
          </a:p>
          <a:p>
            <a:pPr lvl="1"/>
            <a:r>
              <a:rPr lang="en-US" altLang="zh-CN" dirty="0" smtClean="0"/>
              <a:t>No new CSI test metric and requirements needed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0C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0C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5236</TotalTime>
  <Words>64</Words>
  <Application>Microsoft Office PowerPoint</Application>
  <PresentationFormat>全屏显示(4:3)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MS PGothic</vt:lpstr>
      <vt:lpstr>Calibri</vt:lpstr>
      <vt:lpstr>Batang</vt:lpstr>
      <vt:lpstr>Times New Roman</vt:lpstr>
      <vt:lpstr>Wingdings</vt:lpstr>
      <vt:lpstr>Office テーマ</vt:lpstr>
      <vt:lpstr>Way forward for Core requirments for HSPA Signaling enhancements for 1.28Mcps TDD </vt:lpstr>
      <vt:lpstr>Way forward on core requirements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inter-freq/RAT measurement testing</dc:title>
  <dc:creator>chen</dc:creator>
  <cp:lastModifiedBy>CATT</cp:lastModifiedBy>
  <cp:revision>156</cp:revision>
  <dcterms:created xsi:type="dcterms:W3CDTF">2012-06-26T16:51:38Z</dcterms:created>
  <dcterms:modified xsi:type="dcterms:W3CDTF">2013-05-11T06:42:58Z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1352832771</vt:lpwstr>
  </property>
</Properties>
</file>