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256" r:id="rId5"/>
    <p:sldId id="1038" r:id="rId6"/>
    <p:sldId id="1042" r:id="rId7"/>
    <p:sldId id="1040" r:id="rId8"/>
    <p:sldId id="1041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2FBD71"/>
    <a:srgbClr val="B1D254"/>
    <a:srgbClr val="009688"/>
    <a:srgbClr val="FF3300"/>
    <a:srgbClr val="000000"/>
    <a:srgbClr val="D1DAE9"/>
    <a:srgbClr val="F0F3F8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5301" autoAdjust="0"/>
  </p:normalViewPr>
  <p:slideViewPr>
    <p:cSldViewPr snapToGrid="0">
      <p:cViewPr varScale="1">
        <p:scale>
          <a:sx n="127" d="100"/>
          <a:sy n="127" d="100"/>
        </p:scale>
        <p:origin x="840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4873-874C-3FA2-DF13-DB7BDF49C3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6000" dirty="0"/>
              <a:t>Some prioritized tasks in RAN4#118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2D0CA-1674-2528-C18C-5F76A0D414A3}"/>
              </a:ext>
            </a:extLst>
          </p:cNvPr>
          <p:cNvSpPr txBox="1"/>
          <p:nvPr/>
        </p:nvSpPr>
        <p:spPr>
          <a:xfrm>
            <a:off x="612396" y="343949"/>
            <a:ext cx="1121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520363" algn="r"/>
              </a:tabLst>
            </a:pPr>
            <a:r>
              <a:rPr lang="en-US" dirty="0"/>
              <a:t>3GPP TSG RAN WG4 Meeting </a:t>
            </a:r>
            <a:r>
              <a:rPr lang="en-US"/>
              <a:t>#118                                            R4-2602191	</a:t>
            </a:r>
            <a:r>
              <a:rPr lang="en-US" dirty="0"/>
              <a:t>	</a:t>
            </a:r>
          </a:p>
          <a:p>
            <a:pPr>
              <a:tabLst>
                <a:tab pos="10520363" algn="r"/>
              </a:tabLst>
            </a:pPr>
            <a:r>
              <a:rPr lang="en-US" dirty="0"/>
              <a:t>Gothenburg, SE, Feb. 9-13, 2026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E80F75-69F9-88EF-E7EF-CA97B6AE8B15}"/>
              </a:ext>
            </a:extLst>
          </p:cNvPr>
          <p:cNvSpPr txBox="1"/>
          <p:nvPr/>
        </p:nvSpPr>
        <p:spPr>
          <a:xfrm>
            <a:off x="914400" y="5215466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RAN4 Chair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6560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C4E6DF-6AF4-5134-8C5C-CFFE8421C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244600"/>
            <a:ext cx="11328409" cy="4881569"/>
          </a:xfrm>
        </p:spPr>
        <p:txBody>
          <a:bodyPr/>
          <a:lstStyle/>
          <a:p>
            <a:r>
              <a:rPr lang="en-US" sz="2000" dirty="0"/>
              <a:t>All 6G study threads should target to finalize the discussion on the study scopes/objectives by the end of RAN4#118, with</a:t>
            </a:r>
          </a:p>
          <a:p>
            <a:pPr lvl="1"/>
            <a:r>
              <a:rPr lang="en-US" sz="1600" dirty="0"/>
              <a:t>Reasonable scope and realistic work plan</a:t>
            </a:r>
          </a:p>
          <a:p>
            <a:pPr lvl="2"/>
            <a:r>
              <a:rPr lang="en-US" sz="1200" dirty="0"/>
              <a:t>20TU have been budgeted for 6G study from April meeting. In general, we can assume 1.5-3 TU per topic, depending on the scopes. </a:t>
            </a:r>
          </a:p>
          <a:p>
            <a:pPr lvl="1"/>
            <a:r>
              <a:rPr lang="en-US" sz="1600" dirty="0"/>
              <a:t>The scope of any identified study objective must be described with the right level of detail. It is critical that we strike a balance to avoid scope ambiguity while ensuring there is no immature preclusion of potential proposals.</a:t>
            </a:r>
          </a:p>
          <a:p>
            <a:pPr lvl="1"/>
            <a:r>
              <a:rPr lang="en-US" sz="1600" dirty="0"/>
              <a:t>If the agreed study objectives are too many to be proceed all together. Clear prioritization should be provided, e.g. starting with A and B and followed by C and D upon A and B’s completion</a:t>
            </a:r>
          </a:p>
          <a:p>
            <a:r>
              <a:rPr lang="en-US" sz="2000" dirty="0"/>
              <a:t>From RAN4#118bis, we will shift the focus on the technical discussion based on the work plan. </a:t>
            </a:r>
          </a:p>
          <a:p>
            <a:pPr lvl="1"/>
            <a:endParaRPr sz="16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AC762-552D-E3AF-ABD0-8E0C65A262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2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6EE270-410B-B22B-5255-9F8D20C12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On 6G study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116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6D61E-C554-BD42-F519-0EF783658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115AE3-4962-7FB4-4900-9D69A4A88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3784600"/>
            <a:ext cx="11328409" cy="2341569"/>
          </a:xfrm>
        </p:spPr>
        <p:txBody>
          <a:bodyPr/>
          <a:lstStyle/>
          <a:p>
            <a:r>
              <a:rPr lang="en-US" sz="2000" dirty="0"/>
              <a:t> It is planned to have joint discussion across RAN1 and RAN4 in April/May meeting </a:t>
            </a:r>
          </a:p>
          <a:p>
            <a:r>
              <a:rPr lang="en-US" sz="2000" dirty="0"/>
              <a:t>Regarding on RAN4 relevant interim assessment, we should send LS to RAN1 by providing RAN4 agreements, progress and/or requests by the end of RAN4#118.</a:t>
            </a:r>
          </a:p>
          <a:p>
            <a:pPr lvl="1"/>
            <a:r>
              <a:rPr lang="en-US" sz="1600" dirty="0"/>
              <a:t>This is relevant to both 6G system parameter and RRM discussion at least.</a:t>
            </a:r>
          </a:p>
          <a:p>
            <a:r>
              <a:rPr lang="en-US" sz="2000" dirty="0"/>
              <a:t> Task RRM group to discuss interim assessment: SSB and periodicity from RRM perspective in this meeting</a:t>
            </a:r>
            <a:endParaRPr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DE818B-A19B-68AD-0778-6F573D9219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3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533167-AEA6-05E5-FBE8-0DA6088BF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On the interim assessment in 6G SID</a:t>
            </a:r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5DF062-DD82-6C8B-87F2-EDB99AF36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67" y="1186818"/>
            <a:ext cx="9534720" cy="211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50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D9718-D4F5-17D6-8729-111AC45F8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B702D0-E94E-C6DC-4251-E4646F224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4874872"/>
            <a:ext cx="11328409" cy="1554169"/>
          </a:xfrm>
        </p:spPr>
        <p:txBody>
          <a:bodyPr/>
          <a:lstStyle/>
          <a:p>
            <a:r>
              <a:rPr lang="en-US" sz="2000" dirty="0"/>
              <a:t>Task 6G AI group to identify and summarize RAN4 prioritized use cases based on RAN plenary agreements in RP-253864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A782A-1281-7B0C-4A22-FAC21DE506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4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D0476-EC33-2741-E6B1-C223DE572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On 6G AI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2BD57E-4C76-8846-4137-04221E936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206043"/>
            <a:ext cx="7772400" cy="348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543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BACAA-5190-BD01-3005-F0D886230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E6E5E1-EC1F-11E9-29FE-A3C51E74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29268"/>
            <a:ext cx="11328409" cy="5099774"/>
          </a:xfrm>
        </p:spPr>
        <p:txBody>
          <a:bodyPr/>
          <a:lstStyle/>
          <a:p>
            <a:r>
              <a:rPr lang="en-US" sz="2000" dirty="0"/>
              <a:t>R19 performance parts are targeted to be completed by the end of RAN4#118</a:t>
            </a:r>
          </a:p>
          <a:p>
            <a:pPr lvl="1"/>
            <a:r>
              <a:rPr lang="en-US" sz="1600" dirty="0"/>
              <a:t>We do not have TU to extend R19 projects beyond March 2026. </a:t>
            </a:r>
          </a:p>
          <a:p>
            <a:pPr lvl="1"/>
            <a:r>
              <a:rPr lang="en-US" sz="1600" dirty="0"/>
              <a:t>Open work should not be left for maintenance but will be removed from WID.</a:t>
            </a:r>
          </a:p>
          <a:p>
            <a:r>
              <a:rPr lang="en-US" sz="2000" dirty="0"/>
              <a:t>Please make sure all CR are available for agreement.  Check the WID to make sure all specifications are covered.</a:t>
            </a:r>
          </a:p>
          <a:p>
            <a:r>
              <a:rPr lang="en-US" sz="2000" dirty="0"/>
              <a:t>CR should not contain any TBD or square brackets. </a:t>
            </a:r>
          </a:p>
          <a:p>
            <a:r>
              <a:rPr lang="en-US" sz="2000" dirty="0"/>
              <a:t>Please ensure all CR’s across the different sessions (for example, RRM in one session, BS conformance in another) are available.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922796-9099-512D-D553-41028D1572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5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0AA736-BC23-2E38-1AE8-41B4DB80C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On the completion of R19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99652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23d77754-4ccc-4c57-9291-cab09e81894a"/>
    <ds:schemaRef ds:uri="a915fe38-2618-47b6-8303-829fb71466d5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606911</TotalTime>
  <Words>396</Words>
  <Application>Microsoft Macintosh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微软雅黑</vt:lpstr>
      <vt:lpstr>Arial</vt:lpstr>
      <vt:lpstr>Arial Black</vt:lpstr>
      <vt:lpstr>Calibri</vt:lpstr>
      <vt:lpstr>Times New Roman</vt:lpstr>
      <vt:lpstr>3gpp</vt:lpstr>
      <vt:lpstr>Some prioritized tasks in RAN4#118</vt:lpstr>
      <vt:lpstr>On 6G study</vt:lpstr>
      <vt:lpstr>On the interim assessment in 6G SID</vt:lpstr>
      <vt:lpstr>On 6G AI</vt:lpstr>
      <vt:lpstr>On the completion of R19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#118 meeting schedule</dc:title>
  <dc:creator>Administrator</dc:creator>
  <cp:keywords>CTPClassification=CTP_NT</cp:keywords>
  <cp:lastModifiedBy>Yang Tang</cp:lastModifiedBy>
  <cp:revision>4337</cp:revision>
  <cp:lastPrinted>2016-09-15T08:31:35Z</cp:lastPrinted>
  <dcterms:created xsi:type="dcterms:W3CDTF">2009-11-27T05:15:11Z</dcterms:created>
  <dcterms:modified xsi:type="dcterms:W3CDTF">2026-02-08T19:35:56Z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(3)WmCX6XJXnVGYXJet/b3Cj8Rn7P85nC/Cu/Iv04k3M5rgJfICxdLbw0IbFfZbsZTDgXvh19dg
LZAQ8DvGq0yxnJm6oaoPZcJxJj7cT96WpFjVFCYDEfWZBGGLg0Hk7yiICIawbHPmphpNxd4d
NXIhFfCL8uuLn5Mf1lOCr0UG6iGdNowsUKmiqgEY/9lVNg1dohnQ3NyAwOOwT9vQOjw2IxrA
NP4gXAZDSgGLq/h2PN</vt:lpwstr>
  </property>
  <property fmtid="{D5CDD505-2E9C-101B-9397-08002B2CF9AE}" pid="11" name="_2015_ms_pID_7253431">
    <vt:lpwstr>H8aKn1tKtJkz0uZ5pdba1vdFQx2H6oSmdQ9HF3vykmrih/07Pra3Dd
s5GYVd+6uIn1eoaajDgTee4bvz2dkce8aPxsZ63AMleypWNeC/VutvSdbhBxdLZZEMLSbfS+
3/pmGq2g6cfO1GOY4K1ER1nIPxQMcMRLaUIWc5fV0A2zfPey8DiH86nOW+3fe6sA3YApjGWJ
d3VT8M6oyU5MWIdQwfBweVp7iLgPjr7vKCEQ</vt:lpwstr>
  </property>
  <property fmtid="{D5CDD505-2E9C-101B-9397-08002B2CF9AE}" pid="12" name="_2015_ms_pID_7253432">
    <vt:lpwstr>vv4OgNkLvT4KwGFYJJzDz94=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1744642617</vt:lpwstr>
  </property>
</Properties>
</file>