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es Hejselbaek (Nokia)" userId="41ab0100-30cb-40d6-be41-03fc2027f67b" providerId="ADAL" clId="{ED88A2AA-CE5C-4DB8-A7B3-8268879AA908}"/>
    <pc:docChg chg="undo custSel addSld delSld modSld sldOrd">
      <pc:chgData name="Johannes Hejselbaek (Nokia)" userId="41ab0100-30cb-40d6-be41-03fc2027f67b" providerId="ADAL" clId="{ED88A2AA-CE5C-4DB8-A7B3-8268879AA908}" dt="2025-10-15T09:31:48.550" v="766" actId="20577"/>
      <pc:docMkLst>
        <pc:docMk/>
      </pc:docMkLst>
      <pc:sldChg chg="addSp delSp modSp mod">
        <pc:chgData name="Johannes Hejselbaek (Nokia)" userId="41ab0100-30cb-40d6-be41-03fc2027f67b" providerId="ADAL" clId="{ED88A2AA-CE5C-4DB8-A7B3-8268879AA908}" dt="2025-10-14T17:23:52.272" v="664" actId="113"/>
        <pc:sldMkLst>
          <pc:docMk/>
          <pc:sldMk cId="24541257" sldId="256"/>
        </pc:sldMkLst>
        <pc:spChg chg="add mod">
          <ac:chgData name="Johannes Hejselbaek (Nokia)" userId="41ab0100-30cb-40d6-be41-03fc2027f67b" providerId="ADAL" clId="{ED88A2AA-CE5C-4DB8-A7B3-8268879AA908}" dt="2025-10-14T16:41:33.841" v="121" actId="14100"/>
          <ac:spMkLst>
            <pc:docMk/>
            <pc:sldMk cId="24541257" sldId="256"/>
            <ac:spMk id="8" creationId="{D52EA313-C31A-1D65-7EC5-FE43F3374DC1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9" creationId="{E87EE631-6892-C3C3-BF43-6866B821F59F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10" creationId="{21099CCD-F446-5C31-716D-05216DBD0EFB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11" creationId="{9B14E34C-BABA-2F98-91C9-9D62BB1296BE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12" creationId="{B86F060B-6BD9-55D7-E804-54EE039C8373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13" creationId="{B5FE215E-C506-1AF2-B9AA-2EEDCE5AEC54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40" creationId="{B82BCF65-C960-38A1-CF8C-511758393FDF}"/>
          </ac:spMkLst>
        </pc:spChg>
        <pc:spChg chg="add mod">
          <ac:chgData name="Johannes Hejselbaek (Nokia)" userId="41ab0100-30cb-40d6-be41-03fc2027f67b" providerId="ADAL" clId="{ED88A2AA-CE5C-4DB8-A7B3-8268879AA908}" dt="2025-10-14T16:48:26.160" v="223" actId="20577"/>
          <ac:spMkLst>
            <pc:docMk/>
            <pc:sldMk cId="24541257" sldId="256"/>
            <ac:spMk id="42" creationId="{EE7CA566-5EC4-1549-0A7C-22C2B339B60F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43" creationId="{F2A795E9-C5FE-2D7E-F27E-C20F429DF1AD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46" creationId="{8E7C0490-360C-3F6B-30A8-99D579546BB0}"/>
          </ac:spMkLst>
        </pc:spChg>
        <pc:spChg chg="add mod">
          <ac:chgData name="Johannes Hejselbaek (Nokia)" userId="41ab0100-30cb-40d6-be41-03fc2027f67b" providerId="ADAL" clId="{ED88A2AA-CE5C-4DB8-A7B3-8268879AA908}" dt="2025-10-14T16:48:31.855" v="226" actId="20577"/>
          <ac:spMkLst>
            <pc:docMk/>
            <pc:sldMk cId="24541257" sldId="256"/>
            <ac:spMk id="47" creationId="{6DA015C3-9AEF-A745-80AF-5B96BE44B6AB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48" creationId="{4DE642F8-EC25-DEE1-6C17-6060D6638945}"/>
          </ac:spMkLst>
        </pc:spChg>
        <pc:spChg chg="add mod">
          <ac:chgData name="Johannes Hejselbaek (Nokia)" userId="41ab0100-30cb-40d6-be41-03fc2027f67b" providerId="ADAL" clId="{ED88A2AA-CE5C-4DB8-A7B3-8268879AA908}" dt="2025-10-14T16:49:05.923" v="236" actId="1076"/>
          <ac:spMkLst>
            <pc:docMk/>
            <pc:sldMk cId="24541257" sldId="256"/>
            <ac:spMk id="49" creationId="{6CEFD29B-4FCE-C5CC-9B2B-EFFE6A13BDA6}"/>
          </ac:spMkLst>
        </pc:spChg>
        <pc:spChg chg="add mod">
          <ac:chgData name="Johannes Hejselbaek (Nokia)" userId="41ab0100-30cb-40d6-be41-03fc2027f67b" providerId="ADAL" clId="{ED88A2AA-CE5C-4DB8-A7B3-8268879AA908}" dt="2025-10-14T16:54:49.918" v="254" actId="1076"/>
          <ac:spMkLst>
            <pc:docMk/>
            <pc:sldMk cId="24541257" sldId="256"/>
            <ac:spMk id="50" creationId="{3490CA54-F9D0-CB24-D1C7-9B62523BCE0C}"/>
          </ac:spMkLst>
        </pc:spChg>
        <pc:spChg chg="add mod">
          <ac:chgData name="Johannes Hejselbaek (Nokia)" userId="41ab0100-30cb-40d6-be41-03fc2027f67b" providerId="ADAL" clId="{ED88A2AA-CE5C-4DB8-A7B3-8268879AA908}" dt="2025-10-14T17:23:52.272" v="664" actId="113"/>
          <ac:spMkLst>
            <pc:docMk/>
            <pc:sldMk cId="24541257" sldId="256"/>
            <ac:spMk id="54" creationId="{E0DA6A78-0F8D-D894-2CE0-7A7D6154D7E4}"/>
          </ac:spMkLst>
        </pc:spChg>
        <pc:picChg chg="add mod">
          <ac:chgData name="Johannes Hejselbaek (Nokia)" userId="41ab0100-30cb-40d6-be41-03fc2027f67b" providerId="ADAL" clId="{ED88A2AA-CE5C-4DB8-A7B3-8268879AA908}" dt="2025-10-14T16:54:32.444" v="251" actId="1076"/>
          <ac:picMkLst>
            <pc:docMk/>
            <pc:sldMk cId="24541257" sldId="256"/>
            <ac:picMk id="52" creationId="{FAF7A9E0-114D-7403-F2AD-729C562E543B}"/>
          </ac:picMkLst>
        </pc:picChg>
        <pc:picChg chg="add mod">
          <ac:chgData name="Johannes Hejselbaek (Nokia)" userId="41ab0100-30cb-40d6-be41-03fc2027f67b" providerId="ADAL" clId="{ED88A2AA-CE5C-4DB8-A7B3-8268879AA908}" dt="2025-10-14T16:54:35.120" v="253" actId="1076"/>
          <ac:picMkLst>
            <pc:docMk/>
            <pc:sldMk cId="24541257" sldId="256"/>
            <ac:picMk id="53" creationId="{B842AAC3-3F97-0A1A-70ED-2C3A7772B7A6}"/>
          </ac:picMkLst>
        </pc:picChg>
        <pc:cxnChg chg="add mod">
          <ac:chgData name="Johannes Hejselbaek (Nokia)" userId="41ab0100-30cb-40d6-be41-03fc2027f67b" providerId="ADAL" clId="{ED88A2AA-CE5C-4DB8-A7B3-8268879AA908}" dt="2025-10-14T16:50:28.692" v="244" actId="14100"/>
          <ac:cxnSpMkLst>
            <pc:docMk/>
            <pc:sldMk cId="24541257" sldId="256"/>
            <ac:cxnSpMk id="5" creationId="{0D54305E-7E9B-42EB-ABED-F9E936B8299F}"/>
          </ac:cxnSpMkLst>
        </pc:cxnChg>
        <pc:cxnChg chg="add del mod">
          <ac:chgData name="Johannes Hejselbaek (Nokia)" userId="41ab0100-30cb-40d6-be41-03fc2027f67b" providerId="ADAL" clId="{ED88A2AA-CE5C-4DB8-A7B3-8268879AA908}" dt="2025-10-14T16:43:44.469" v="148" actId="478"/>
          <ac:cxnSpMkLst>
            <pc:docMk/>
            <pc:sldMk cId="24541257" sldId="256"/>
            <ac:cxnSpMk id="15" creationId="{D63BE2EE-743C-E2AE-A69F-A49C8A0491D0}"/>
          </ac:cxnSpMkLst>
        </pc:cxnChg>
        <pc:cxnChg chg="add del mod">
          <ac:chgData name="Johannes Hejselbaek (Nokia)" userId="41ab0100-30cb-40d6-be41-03fc2027f67b" providerId="ADAL" clId="{ED88A2AA-CE5C-4DB8-A7B3-8268879AA908}" dt="2025-10-14T16:43:40.442" v="146" actId="478"/>
          <ac:cxnSpMkLst>
            <pc:docMk/>
            <pc:sldMk cId="24541257" sldId="256"/>
            <ac:cxnSpMk id="17" creationId="{B8E061FD-C4AB-D6C4-CA86-904189145A97}"/>
          </ac:cxnSpMkLst>
        </pc:cxnChg>
        <pc:cxnChg chg="add del mod">
          <ac:chgData name="Johannes Hejselbaek (Nokia)" userId="41ab0100-30cb-40d6-be41-03fc2027f67b" providerId="ADAL" clId="{ED88A2AA-CE5C-4DB8-A7B3-8268879AA908}" dt="2025-10-14T16:43:46.943" v="149" actId="478"/>
          <ac:cxnSpMkLst>
            <pc:docMk/>
            <pc:sldMk cId="24541257" sldId="256"/>
            <ac:cxnSpMk id="18" creationId="{02DB71DF-30B9-BAAF-5197-54B870A8AA8F}"/>
          </ac:cxnSpMkLst>
        </pc:cxnChg>
        <pc:cxnChg chg="add del mod">
          <ac:chgData name="Johannes Hejselbaek (Nokia)" userId="41ab0100-30cb-40d6-be41-03fc2027f67b" providerId="ADAL" clId="{ED88A2AA-CE5C-4DB8-A7B3-8268879AA908}" dt="2025-10-14T16:43:48.948" v="150" actId="478"/>
          <ac:cxnSpMkLst>
            <pc:docMk/>
            <pc:sldMk cId="24541257" sldId="256"/>
            <ac:cxnSpMk id="19" creationId="{EE4CFADD-9840-FB89-E089-604DFA294744}"/>
          </ac:cxnSpMkLst>
        </pc:cxnChg>
        <pc:cxnChg chg="add del mod">
          <ac:chgData name="Johannes Hejselbaek (Nokia)" userId="41ab0100-30cb-40d6-be41-03fc2027f67b" providerId="ADAL" clId="{ED88A2AA-CE5C-4DB8-A7B3-8268879AA908}" dt="2025-10-14T16:43:42.510" v="147" actId="478"/>
          <ac:cxnSpMkLst>
            <pc:docMk/>
            <pc:sldMk cId="24541257" sldId="256"/>
            <ac:cxnSpMk id="20" creationId="{5D9C1DED-060D-6D72-F77C-161D751BA207}"/>
          </ac:cxnSpMkLst>
        </pc:cxnChg>
        <pc:cxnChg chg="add mod">
          <ac:chgData name="Johannes Hejselbaek (Nokia)" userId="41ab0100-30cb-40d6-be41-03fc2027f67b" providerId="ADAL" clId="{ED88A2AA-CE5C-4DB8-A7B3-8268879AA908}" dt="2025-10-14T16:44:20.554" v="155" actId="14100"/>
          <ac:cxnSpMkLst>
            <pc:docMk/>
            <pc:sldMk cId="24541257" sldId="256"/>
            <ac:cxnSpMk id="21" creationId="{AB0ACA6D-99D7-47EF-A3FF-0393462078FE}"/>
          </ac:cxnSpMkLst>
        </pc:cxnChg>
        <pc:cxnChg chg="add mod">
          <ac:chgData name="Johannes Hejselbaek (Nokia)" userId="41ab0100-30cb-40d6-be41-03fc2027f67b" providerId="ADAL" clId="{ED88A2AA-CE5C-4DB8-A7B3-8268879AA908}" dt="2025-10-14T16:43:22.467" v="142" actId="14100"/>
          <ac:cxnSpMkLst>
            <pc:docMk/>
            <pc:sldMk cId="24541257" sldId="256"/>
            <ac:cxnSpMk id="23" creationId="{5EC79E2D-8013-AE40-87C0-22E47F2508E4}"/>
          </ac:cxnSpMkLst>
        </pc:cxnChg>
        <pc:cxnChg chg="add mod">
          <ac:chgData name="Johannes Hejselbaek (Nokia)" userId="41ab0100-30cb-40d6-be41-03fc2027f67b" providerId="ADAL" clId="{ED88A2AA-CE5C-4DB8-A7B3-8268879AA908}" dt="2025-10-14T16:44:08.542" v="153" actId="14100"/>
          <ac:cxnSpMkLst>
            <pc:docMk/>
            <pc:sldMk cId="24541257" sldId="256"/>
            <ac:cxnSpMk id="25" creationId="{3D7327E1-3A0D-71BD-FD9E-738A7B10B053}"/>
          </ac:cxnSpMkLst>
        </pc:cxnChg>
        <pc:cxnChg chg="add mod">
          <ac:chgData name="Johannes Hejselbaek (Nokia)" userId="41ab0100-30cb-40d6-be41-03fc2027f67b" providerId="ADAL" clId="{ED88A2AA-CE5C-4DB8-A7B3-8268879AA908}" dt="2025-10-14T16:44:35.711" v="159" actId="14100"/>
          <ac:cxnSpMkLst>
            <pc:docMk/>
            <pc:sldMk cId="24541257" sldId="256"/>
            <ac:cxnSpMk id="29" creationId="{B4EB5ECD-2FBA-5891-3187-6F2EC1104A7A}"/>
          </ac:cxnSpMkLst>
        </pc:cxnChg>
        <pc:cxnChg chg="add mod">
          <ac:chgData name="Johannes Hejselbaek (Nokia)" userId="41ab0100-30cb-40d6-be41-03fc2027f67b" providerId="ADAL" clId="{ED88A2AA-CE5C-4DB8-A7B3-8268879AA908}" dt="2025-10-14T16:44:53.648" v="162" actId="14100"/>
          <ac:cxnSpMkLst>
            <pc:docMk/>
            <pc:sldMk cId="24541257" sldId="256"/>
            <ac:cxnSpMk id="31" creationId="{30E668BB-E0D9-81E6-EDDE-A4285D8A4639}"/>
          </ac:cxnSpMkLst>
        </pc:cxnChg>
        <pc:cxnChg chg="add mod">
          <ac:chgData name="Johannes Hejselbaek (Nokia)" userId="41ab0100-30cb-40d6-be41-03fc2027f67b" providerId="ADAL" clId="{ED88A2AA-CE5C-4DB8-A7B3-8268879AA908}" dt="2025-10-14T16:45:02.985" v="164" actId="1076"/>
          <ac:cxnSpMkLst>
            <pc:docMk/>
            <pc:sldMk cId="24541257" sldId="256"/>
            <ac:cxnSpMk id="33" creationId="{1D804FA7-88A4-E8C2-612F-C36775955CD9}"/>
          </ac:cxnSpMkLst>
        </pc:cxnChg>
        <pc:cxnChg chg="add mod">
          <ac:chgData name="Johannes Hejselbaek (Nokia)" userId="41ab0100-30cb-40d6-be41-03fc2027f67b" providerId="ADAL" clId="{ED88A2AA-CE5C-4DB8-A7B3-8268879AA908}" dt="2025-10-14T16:45:08.978" v="166" actId="1076"/>
          <ac:cxnSpMkLst>
            <pc:docMk/>
            <pc:sldMk cId="24541257" sldId="256"/>
            <ac:cxnSpMk id="34" creationId="{6DC1DC9D-76DD-2E18-D819-6E1F58724DDF}"/>
          </ac:cxnSpMkLst>
        </pc:cxnChg>
        <pc:cxnChg chg="add mod">
          <ac:chgData name="Johannes Hejselbaek (Nokia)" userId="41ab0100-30cb-40d6-be41-03fc2027f67b" providerId="ADAL" clId="{ED88A2AA-CE5C-4DB8-A7B3-8268879AA908}" dt="2025-10-14T16:45:20.575" v="169" actId="14100"/>
          <ac:cxnSpMkLst>
            <pc:docMk/>
            <pc:sldMk cId="24541257" sldId="256"/>
            <ac:cxnSpMk id="35" creationId="{5B941A86-416A-50EB-7E0A-B6C1074C1B5B}"/>
          </ac:cxnSpMkLst>
        </pc:cxnChg>
        <pc:cxnChg chg="add mod">
          <ac:chgData name="Johannes Hejselbaek (Nokia)" userId="41ab0100-30cb-40d6-be41-03fc2027f67b" providerId="ADAL" clId="{ED88A2AA-CE5C-4DB8-A7B3-8268879AA908}" dt="2025-10-14T16:45:29.211" v="172" actId="14100"/>
          <ac:cxnSpMkLst>
            <pc:docMk/>
            <pc:sldMk cId="24541257" sldId="256"/>
            <ac:cxnSpMk id="37" creationId="{D6A082C6-A812-265C-7021-ECB7893A7991}"/>
          </ac:cxnSpMkLst>
        </pc:cxnChg>
        <pc:cxnChg chg="add mod">
          <ac:chgData name="Johannes Hejselbaek (Nokia)" userId="41ab0100-30cb-40d6-be41-03fc2027f67b" providerId="ADAL" clId="{ED88A2AA-CE5C-4DB8-A7B3-8268879AA908}" dt="2025-10-14T16:46:16.342" v="183"/>
          <ac:cxnSpMkLst>
            <pc:docMk/>
            <pc:sldMk cId="24541257" sldId="256"/>
            <ac:cxnSpMk id="41" creationId="{0FBC1FC6-D4A3-0933-40BE-344457F0D1D0}"/>
          </ac:cxnSpMkLst>
        </pc:cxnChg>
        <pc:cxnChg chg="add mod">
          <ac:chgData name="Johannes Hejselbaek (Nokia)" userId="41ab0100-30cb-40d6-be41-03fc2027f67b" providerId="ADAL" clId="{ED88A2AA-CE5C-4DB8-A7B3-8268879AA908}" dt="2025-10-14T16:46:56.263" v="196" actId="1076"/>
          <ac:cxnSpMkLst>
            <pc:docMk/>
            <pc:sldMk cId="24541257" sldId="256"/>
            <ac:cxnSpMk id="44" creationId="{42E70F51-717D-2BAB-7522-AE8F5E7CD7C3}"/>
          </ac:cxnSpMkLst>
        </pc:cxnChg>
        <pc:cxnChg chg="add mod">
          <ac:chgData name="Johannes Hejselbaek (Nokia)" userId="41ab0100-30cb-40d6-be41-03fc2027f67b" providerId="ADAL" clId="{ED88A2AA-CE5C-4DB8-A7B3-8268879AA908}" dt="2025-10-14T16:47:20.604" v="203"/>
          <ac:cxnSpMkLst>
            <pc:docMk/>
            <pc:sldMk cId="24541257" sldId="256"/>
            <ac:cxnSpMk id="45" creationId="{F8E75FDF-F17D-B135-5A23-91863E8D0735}"/>
          </ac:cxnSpMkLst>
        </pc:cxnChg>
      </pc:sldChg>
      <pc:sldChg chg="addSp delSp modSp new mod">
        <pc:chgData name="Johannes Hejselbaek (Nokia)" userId="41ab0100-30cb-40d6-be41-03fc2027f67b" providerId="ADAL" clId="{ED88A2AA-CE5C-4DB8-A7B3-8268879AA908}" dt="2025-10-15T09:31:48.550" v="766" actId="20577"/>
        <pc:sldMkLst>
          <pc:docMk/>
          <pc:sldMk cId="449496078" sldId="257"/>
        </pc:sldMkLst>
        <pc:spChg chg="del">
          <ac:chgData name="Johannes Hejselbaek (Nokia)" userId="41ab0100-30cb-40d6-be41-03fc2027f67b" providerId="ADAL" clId="{ED88A2AA-CE5C-4DB8-A7B3-8268879AA908}" dt="2025-10-14T16:31:28.584" v="14" actId="478"/>
          <ac:spMkLst>
            <pc:docMk/>
            <pc:sldMk cId="449496078" sldId="257"/>
            <ac:spMk id="2" creationId="{858978EF-12EA-7585-9B68-3349268DA927}"/>
          </ac:spMkLst>
        </pc:spChg>
        <pc:spChg chg="del">
          <ac:chgData name="Johannes Hejselbaek (Nokia)" userId="41ab0100-30cb-40d6-be41-03fc2027f67b" providerId="ADAL" clId="{ED88A2AA-CE5C-4DB8-A7B3-8268879AA908}" dt="2025-10-14T16:31:31.663" v="15" actId="478"/>
          <ac:spMkLst>
            <pc:docMk/>
            <pc:sldMk cId="449496078" sldId="257"/>
            <ac:spMk id="3" creationId="{D74AFF21-1008-5178-EE76-26010AB8903C}"/>
          </ac:spMkLst>
        </pc:spChg>
        <pc:spChg chg="add mod">
          <ac:chgData name="Johannes Hejselbaek (Nokia)" userId="41ab0100-30cb-40d6-be41-03fc2027f67b" providerId="ADAL" clId="{ED88A2AA-CE5C-4DB8-A7B3-8268879AA908}" dt="2025-10-14T16:31:33.793" v="17"/>
          <ac:spMkLst>
            <pc:docMk/>
            <pc:sldMk cId="449496078" sldId="257"/>
            <ac:spMk id="5" creationId="{B79A603D-CAEF-E012-CEC8-E26DC991CCBA}"/>
          </ac:spMkLst>
        </pc:spChg>
        <pc:spChg chg="add mod">
          <ac:chgData name="Johannes Hejselbaek (Nokia)" userId="41ab0100-30cb-40d6-be41-03fc2027f67b" providerId="ADAL" clId="{ED88A2AA-CE5C-4DB8-A7B3-8268879AA908}" dt="2025-10-14T17:02:09.800" v="365" actId="1076"/>
          <ac:spMkLst>
            <pc:docMk/>
            <pc:sldMk cId="449496078" sldId="257"/>
            <ac:spMk id="11" creationId="{5EF77886-2B62-A395-C735-8E756ED8E11D}"/>
          </ac:spMkLst>
        </pc:spChg>
        <pc:spChg chg="add mod">
          <ac:chgData name="Johannes Hejselbaek (Nokia)" userId="41ab0100-30cb-40d6-be41-03fc2027f67b" providerId="ADAL" clId="{ED88A2AA-CE5C-4DB8-A7B3-8268879AA908}" dt="2025-10-14T17:02:26.504" v="367" actId="1076"/>
          <ac:spMkLst>
            <pc:docMk/>
            <pc:sldMk cId="449496078" sldId="257"/>
            <ac:spMk id="13" creationId="{8E7B6D94-6159-F373-C679-830BBEAC42F8}"/>
          </ac:spMkLst>
        </pc:spChg>
        <pc:spChg chg="mod">
          <ac:chgData name="Johannes Hejselbaek (Nokia)" userId="41ab0100-30cb-40d6-be41-03fc2027f67b" providerId="ADAL" clId="{ED88A2AA-CE5C-4DB8-A7B3-8268879AA908}" dt="2025-10-14T17:02:26.504" v="367" actId="1076"/>
          <ac:spMkLst>
            <pc:docMk/>
            <pc:sldMk cId="449496078" sldId="257"/>
            <ac:spMk id="14" creationId="{685202E0-B531-DAA6-5702-230DB1D02343}"/>
          </ac:spMkLst>
        </pc:spChg>
        <pc:spChg chg="add mod">
          <ac:chgData name="Johannes Hejselbaek (Nokia)" userId="41ab0100-30cb-40d6-be41-03fc2027f67b" providerId="ADAL" clId="{ED88A2AA-CE5C-4DB8-A7B3-8268879AA908}" dt="2025-10-14T17:02:26.504" v="367" actId="1076"/>
          <ac:spMkLst>
            <pc:docMk/>
            <pc:sldMk cId="449496078" sldId="257"/>
            <ac:spMk id="15" creationId="{1407057A-83B3-1D75-9B49-0794571EF6A0}"/>
          </ac:spMkLst>
        </pc:spChg>
        <pc:spChg chg="add mod">
          <ac:chgData name="Johannes Hejselbaek (Nokia)" userId="41ab0100-30cb-40d6-be41-03fc2027f67b" providerId="ADAL" clId="{ED88A2AA-CE5C-4DB8-A7B3-8268879AA908}" dt="2025-10-14T17:02:26.504" v="367" actId="1076"/>
          <ac:spMkLst>
            <pc:docMk/>
            <pc:sldMk cId="449496078" sldId="257"/>
            <ac:spMk id="16" creationId="{11F6818B-F190-F088-C57F-22881E331E54}"/>
          </ac:spMkLst>
        </pc:spChg>
        <pc:spChg chg="add del mod">
          <ac:chgData name="Johannes Hejselbaek (Nokia)" userId="41ab0100-30cb-40d6-be41-03fc2027f67b" providerId="ADAL" clId="{ED88A2AA-CE5C-4DB8-A7B3-8268879AA908}" dt="2025-10-14T16:59:01.135" v="327" actId="478"/>
          <ac:spMkLst>
            <pc:docMk/>
            <pc:sldMk cId="449496078" sldId="257"/>
            <ac:spMk id="17" creationId="{05E4B60B-FBC6-7119-DF31-285CDD90BB79}"/>
          </ac:spMkLst>
        </pc:spChg>
        <pc:spChg chg="del">
          <ac:chgData name="Johannes Hejselbaek (Nokia)" userId="41ab0100-30cb-40d6-be41-03fc2027f67b" providerId="ADAL" clId="{ED88A2AA-CE5C-4DB8-A7B3-8268879AA908}" dt="2025-10-14T16:59:06.512" v="330" actId="478"/>
          <ac:spMkLst>
            <pc:docMk/>
            <pc:sldMk cId="449496078" sldId="257"/>
            <ac:spMk id="18" creationId="{05DF4E7A-CB9F-B24C-6185-3AD720E1F456}"/>
          </ac:spMkLst>
        </pc:spChg>
        <pc:spChg chg="add del mod">
          <ac:chgData name="Johannes Hejselbaek (Nokia)" userId="41ab0100-30cb-40d6-be41-03fc2027f67b" providerId="ADAL" clId="{ED88A2AA-CE5C-4DB8-A7B3-8268879AA908}" dt="2025-10-14T17:01:43.503" v="360" actId="478"/>
          <ac:spMkLst>
            <pc:docMk/>
            <pc:sldMk cId="449496078" sldId="257"/>
            <ac:spMk id="28" creationId="{7C27C5F2-A7F5-2FCF-28C1-1996685BFDF5}"/>
          </ac:spMkLst>
        </pc:spChg>
        <pc:spChg chg="add del mod">
          <ac:chgData name="Johannes Hejselbaek (Nokia)" userId="41ab0100-30cb-40d6-be41-03fc2027f67b" providerId="ADAL" clId="{ED88A2AA-CE5C-4DB8-A7B3-8268879AA908}" dt="2025-10-14T16:58:23.769" v="321" actId="478"/>
          <ac:spMkLst>
            <pc:docMk/>
            <pc:sldMk cId="449496078" sldId="257"/>
            <ac:spMk id="29" creationId="{F2A9FBE1-C873-431E-BA5E-BC2524364CD4}"/>
          </ac:spMkLst>
        </pc:spChg>
        <pc:spChg chg="add del mod">
          <ac:chgData name="Johannes Hejselbaek (Nokia)" userId="41ab0100-30cb-40d6-be41-03fc2027f67b" providerId="ADAL" clId="{ED88A2AA-CE5C-4DB8-A7B3-8268879AA908}" dt="2025-10-14T16:58:23.769" v="321" actId="478"/>
          <ac:spMkLst>
            <pc:docMk/>
            <pc:sldMk cId="449496078" sldId="257"/>
            <ac:spMk id="30" creationId="{91140915-6A57-3DD9-5447-481CF16B219E}"/>
          </ac:spMkLst>
        </pc:spChg>
        <pc:spChg chg="add del mod">
          <ac:chgData name="Johannes Hejselbaek (Nokia)" userId="41ab0100-30cb-40d6-be41-03fc2027f67b" providerId="ADAL" clId="{ED88A2AA-CE5C-4DB8-A7B3-8268879AA908}" dt="2025-10-14T16:58:23.769" v="321" actId="478"/>
          <ac:spMkLst>
            <pc:docMk/>
            <pc:sldMk cId="449496078" sldId="257"/>
            <ac:spMk id="32" creationId="{4D2EBF5A-A1A5-F2F5-0F37-CE90B02E152A}"/>
          </ac:spMkLst>
        </pc:spChg>
        <pc:spChg chg="add del mod">
          <ac:chgData name="Johannes Hejselbaek (Nokia)" userId="41ab0100-30cb-40d6-be41-03fc2027f67b" providerId="ADAL" clId="{ED88A2AA-CE5C-4DB8-A7B3-8268879AA908}" dt="2025-10-14T16:58:23.769" v="321" actId="478"/>
          <ac:spMkLst>
            <pc:docMk/>
            <pc:sldMk cId="449496078" sldId="257"/>
            <ac:spMk id="33" creationId="{C2EB9BEF-E237-C8D6-2399-447C5B1D6CC3}"/>
          </ac:spMkLst>
        </pc:spChg>
        <pc:spChg chg="add del mod">
          <ac:chgData name="Johannes Hejselbaek (Nokia)" userId="41ab0100-30cb-40d6-be41-03fc2027f67b" providerId="ADAL" clId="{ED88A2AA-CE5C-4DB8-A7B3-8268879AA908}" dt="2025-10-14T16:58:23.769" v="321" actId="478"/>
          <ac:spMkLst>
            <pc:docMk/>
            <pc:sldMk cId="449496078" sldId="257"/>
            <ac:spMk id="34" creationId="{DFC928F7-BB9F-25DA-D338-E0A5E86521B8}"/>
          </ac:spMkLst>
        </pc:spChg>
        <pc:spChg chg="del">
          <ac:chgData name="Johannes Hejselbaek (Nokia)" userId="41ab0100-30cb-40d6-be41-03fc2027f67b" providerId="ADAL" clId="{ED88A2AA-CE5C-4DB8-A7B3-8268879AA908}" dt="2025-10-14T16:58:23.769" v="321" actId="478"/>
          <ac:spMkLst>
            <pc:docMk/>
            <pc:sldMk cId="449496078" sldId="257"/>
            <ac:spMk id="35" creationId="{A2F0208B-5482-C2FF-5ED4-546944B7D3DE}"/>
          </ac:spMkLst>
        </pc:spChg>
        <pc:spChg chg="mod">
          <ac:chgData name="Johannes Hejselbaek (Nokia)" userId="41ab0100-30cb-40d6-be41-03fc2027f67b" providerId="ADAL" clId="{ED88A2AA-CE5C-4DB8-A7B3-8268879AA908}" dt="2025-10-14T17:01:50.136" v="361" actId="1076"/>
          <ac:spMkLst>
            <pc:docMk/>
            <pc:sldMk cId="449496078" sldId="257"/>
            <ac:spMk id="36" creationId="{D4485DBD-51B3-F7E4-03E4-F2D98519D3DE}"/>
          </ac:spMkLst>
        </pc:spChg>
        <pc:spChg chg="add mod">
          <ac:chgData name="Johannes Hejselbaek (Nokia)" userId="41ab0100-30cb-40d6-be41-03fc2027f67b" providerId="ADAL" clId="{ED88A2AA-CE5C-4DB8-A7B3-8268879AA908}" dt="2025-10-14T17:02:33.218" v="368" actId="1076"/>
          <ac:spMkLst>
            <pc:docMk/>
            <pc:sldMk cId="449496078" sldId="257"/>
            <ac:spMk id="41" creationId="{43D1C01B-B985-83D7-B20F-1D459CB3CC19}"/>
          </ac:spMkLst>
        </pc:spChg>
        <pc:spChg chg="add mod">
          <ac:chgData name="Johannes Hejselbaek (Nokia)" userId="41ab0100-30cb-40d6-be41-03fc2027f67b" providerId="ADAL" clId="{ED88A2AA-CE5C-4DB8-A7B3-8268879AA908}" dt="2025-10-15T09:31:26.373" v="762" actId="20577"/>
          <ac:spMkLst>
            <pc:docMk/>
            <pc:sldMk cId="449496078" sldId="257"/>
            <ac:spMk id="43" creationId="{0FAC09E4-8BED-FA7F-2170-5FDB6585F9F5}"/>
          </ac:spMkLst>
        </pc:spChg>
        <pc:spChg chg="add mod">
          <ac:chgData name="Johannes Hejselbaek (Nokia)" userId="41ab0100-30cb-40d6-be41-03fc2027f67b" providerId="ADAL" clId="{ED88A2AA-CE5C-4DB8-A7B3-8268879AA908}" dt="2025-10-15T09:31:35.757" v="764" actId="20577"/>
          <ac:spMkLst>
            <pc:docMk/>
            <pc:sldMk cId="449496078" sldId="257"/>
            <ac:spMk id="44" creationId="{392CF121-5818-9018-A712-265C529A933E}"/>
          </ac:spMkLst>
        </pc:spChg>
        <pc:spChg chg="add mod">
          <ac:chgData name="Johannes Hejselbaek (Nokia)" userId="41ab0100-30cb-40d6-be41-03fc2027f67b" providerId="ADAL" clId="{ED88A2AA-CE5C-4DB8-A7B3-8268879AA908}" dt="2025-10-15T09:31:48.550" v="766" actId="20577"/>
          <ac:spMkLst>
            <pc:docMk/>
            <pc:sldMk cId="449496078" sldId="257"/>
            <ac:spMk id="45" creationId="{C1504B49-061B-252F-350F-7977D0C17C34}"/>
          </ac:spMkLst>
        </pc:spChg>
        <pc:spChg chg="add mod">
          <ac:chgData name="Johannes Hejselbaek (Nokia)" userId="41ab0100-30cb-40d6-be41-03fc2027f67b" providerId="ADAL" clId="{ED88A2AA-CE5C-4DB8-A7B3-8268879AA908}" dt="2025-10-14T17:02:48.805" v="371" actId="1076"/>
          <ac:spMkLst>
            <pc:docMk/>
            <pc:sldMk cId="449496078" sldId="257"/>
            <ac:spMk id="46" creationId="{BCFAA7C7-158A-FA54-4B32-B02F570B1E2B}"/>
          </ac:spMkLst>
        </pc:spChg>
        <pc:spChg chg="add mod">
          <ac:chgData name="Johannes Hejselbaek (Nokia)" userId="41ab0100-30cb-40d6-be41-03fc2027f67b" providerId="ADAL" clId="{ED88A2AA-CE5C-4DB8-A7B3-8268879AA908}" dt="2025-10-14T17:01:54.815" v="362" actId="1076"/>
          <ac:spMkLst>
            <pc:docMk/>
            <pc:sldMk cId="449496078" sldId="257"/>
            <ac:spMk id="50" creationId="{36D64388-46E3-FA1A-7D32-959C0C1E120C}"/>
          </ac:spMkLst>
        </pc:spChg>
        <pc:spChg chg="add mod">
          <ac:chgData name="Johannes Hejselbaek (Nokia)" userId="41ab0100-30cb-40d6-be41-03fc2027f67b" providerId="ADAL" clId="{ED88A2AA-CE5C-4DB8-A7B3-8268879AA908}" dt="2025-10-14T17:04:08.167" v="389" actId="1076"/>
          <ac:spMkLst>
            <pc:docMk/>
            <pc:sldMk cId="449496078" sldId="257"/>
            <ac:spMk id="53" creationId="{66AA0D89-1BAC-3DF6-7426-A3C21F960FBB}"/>
          </ac:spMkLst>
        </pc:spChg>
        <pc:spChg chg="add mod">
          <ac:chgData name="Johannes Hejselbaek (Nokia)" userId="41ab0100-30cb-40d6-be41-03fc2027f67b" providerId="ADAL" clId="{ED88A2AA-CE5C-4DB8-A7B3-8268879AA908}" dt="2025-10-14T17:04:13.054" v="391" actId="1076"/>
          <ac:spMkLst>
            <pc:docMk/>
            <pc:sldMk cId="449496078" sldId="257"/>
            <ac:spMk id="54" creationId="{87155847-88EB-4F0A-DDF0-0C9F9623B701}"/>
          </ac:spMkLst>
        </pc:spChg>
        <pc:spChg chg="add mod">
          <ac:chgData name="Johannes Hejselbaek (Nokia)" userId="41ab0100-30cb-40d6-be41-03fc2027f67b" providerId="ADAL" clId="{ED88A2AA-CE5C-4DB8-A7B3-8268879AA908}" dt="2025-10-14T17:05:09.037" v="397" actId="1076"/>
          <ac:spMkLst>
            <pc:docMk/>
            <pc:sldMk cId="449496078" sldId="257"/>
            <ac:spMk id="55" creationId="{D479CD61-7636-A6F6-9525-CAF936129982}"/>
          </ac:spMkLst>
        </pc:spChg>
        <pc:graphicFrameChg chg="add mod">
          <ac:chgData name="Johannes Hejselbaek (Nokia)" userId="41ab0100-30cb-40d6-be41-03fc2027f67b" providerId="ADAL" clId="{ED88A2AA-CE5C-4DB8-A7B3-8268879AA908}" dt="2025-10-14T16:31:32.640" v="16"/>
          <ac:graphicFrameMkLst>
            <pc:docMk/>
            <pc:sldMk cId="449496078" sldId="257"/>
            <ac:graphicFrameMk id="4" creationId="{EFCE6CB0-DCBD-97C2-C874-100AF8E282A8}"/>
          </ac:graphicFrameMkLst>
        </pc:graphicFrameChg>
        <pc:picChg chg="add">
          <ac:chgData name="Johannes Hejselbaek (Nokia)" userId="41ab0100-30cb-40d6-be41-03fc2027f67b" providerId="ADAL" clId="{ED88A2AA-CE5C-4DB8-A7B3-8268879AA908}" dt="2025-10-14T16:31:49.521" v="18"/>
          <ac:picMkLst>
            <pc:docMk/>
            <pc:sldMk cId="449496078" sldId="257"/>
            <ac:picMk id="6" creationId="{B377E9D7-174B-5DC6-F778-DA115B48701E}"/>
          </ac:picMkLst>
        </pc:picChg>
        <pc:picChg chg="add del mod">
          <ac:chgData name="Johannes Hejselbaek (Nokia)" userId="41ab0100-30cb-40d6-be41-03fc2027f67b" providerId="ADAL" clId="{ED88A2AA-CE5C-4DB8-A7B3-8268879AA908}" dt="2025-10-14T16:55:40.528" v="309" actId="478"/>
          <ac:picMkLst>
            <pc:docMk/>
            <pc:sldMk cId="449496078" sldId="257"/>
            <ac:picMk id="8" creationId="{B9A6D3AC-DE94-578A-91EE-08482DD8FB05}"/>
          </ac:picMkLst>
        </pc:picChg>
        <pc:picChg chg="add del mod">
          <ac:chgData name="Johannes Hejselbaek (Nokia)" userId="41ab0100-30cb-40d6-be41-03fc2027f67b" providerId="ADAL" clId="{ED88A2AA-CE5C-4DB8-A7B3-8268879AA908}" dt="2025-10-14T16:55:39.076" v="308" actId="478"/>
          <ac:picMkLst>
            <pc:docMk/>
            <pc:sldMk cId="449496078" sldId="257"/>
            <ac:picMk id="10" creationId="{89FD8762-6688-301B-8818-C3442EE4B3D5}"/>
          </ac:picMkLst>
        </pc:picChg>
        <pc:cxnChg chg="mod">
          <ac:chgData name="Johannes Hejselbaek (Nokia)" userId="41ab0100-30cb-40d6-be41-03fc2027f67b" providerId="ADAL" clId="{ED88A2AA-CE5C-4DB8-A7B3-8268879AA908}" dt="2025-10-14T17:02:26.504" v="367" actId="1076"/>
          <ac:cxnSpMkLst>
            <pc:docMk/>
            <pc:sldMk cId="449496078" sldId="257"/>
            <ac:cxnSpMk id="12" creationId="{9E734E78-5C8C-82F8-72AC-329C85D3B7CE}"/>
          </ac:cxnSpMkLst>
        </pc:cxnChg>
        <pc:cxnChg chg="del">
          <ac:chgData name="Johannes Hejselbaek (Nokia)" userId="41ab0100-30cb-40d6-be41-03fc2027f67b" providerId="ADAL" clId="{ED88A2AA-CE5C-4DB8-A7B3-8268879AA908}" dt="2025-10-14T16:59:04.640" v="329" actId="478"/>
          <ac:cxnSpMkLst>
            <pc:docMk/>
            <pc:sldMk cId="449496078" sldId="257"/>
            <ac:cxnSpMk id="19" creationId="{2B667BF3-CC89-1631-3B8C-BC0014FCF154}"/>
          </ac:cxnSpMkLst>
        </pc:cxnChg>
        <pc:cxnChg chg="del">
          <ac:chgData name="Johannes Hejselbaek (Nokia)" userId="41ab0100-30cb-40d6-be41-03fc2027f67b" providerId="ADAL" clId="{ED88A2AA-CE5C-4DB8-A7B3-8268879AA908}" dt="2025-10-14T16:59:02.953" v="328" actId="478"/>
          <ac:cxnSpMkLst>
            <pc:docMk/>
            <pc:sldMk cId="449496078" sldId="257"/>
            <ac:cxnSpMk id="20" creationId="{EF49BFF8-28D7-3D37-855E-114CE4DD95B8}"/>
          </ac:cxnSpMkLst>
        </pc:cxnChg>
        <pc:cxnChg chg="mod">
          <ac:chgData name="Johannes Hejselbaek (Nokia)" userId="41ab0100-30cb-40d6-be41-03fc2027f67b" providerId="ADAL" clId="{ED88A2AA-CE5C-4DB8-A7B3-8268879AA908}" dt="2025-10-14T17:02:26.504" v="367" actId="1076"/>
          <ac:cxnSpMkLst>
            <pc:docMk/>
            <pc:sldMk cId="449496078" sldId="257"/>
            <ac:cxnSpMk id="21" creationId="{8DC0927D-BA72-6330-87AB-4874555F6D03}"/>
          </ac:cxnSpMkLst>
        </pc:cxnChg>
        <pc:cxnChg chg="mod">
          <ac:chgData name="Johannes Hejselbaek (Nokia)" userId="41ab0100-30cb-40d6-be41-03fc2027f67b" providerId="ADAL" clId="{ED88A2AA-CE5C-4DB8-A7B3-8268879AA908}" dt="2025-10-14T17:02:26.504" v="367" actId="1076"/>
          <ac:cxnSpMkLst>
            <pc:docMk/>
            <pc:sldMk cId="449496078" sldId="257"/>
            <ac:cxnSpMk id="22" creationId="{9BE05058-667B-E386-7D23-A1D909EBD5DD}"/>
          </ac:cxnSpMkLst>
        </pc:cxnChg>
        <pc:cxnChg chg="del">
          <ac:chgData name="Johannes Hejselbaek (Nokia)" userId="41ab0100-30cb-40d6-be41-03fc2027f67b" providerId="ADAL" clId="{ED88A2AA-CE5C-4DB8-A7B3-8268879AA908}" dt="2025-10-14T17:00:24.675" v="347" actId="478"/>
          <ac:cxnSpMkLst>
            <pc:docMk/>
            <pc:sldMk cId="449496078" sldId="257"/>
            <ac:cxnSpMk id="23" creationId="{4DC914B4-E3F7-E20D-C16D-B0A7ED9AF217}"/>
          </ac:cxnSpMkLst>
        </pc:cxnChg>
        <pc:cxnChg chg="del">
          <ac:chgData name="Johannes Hejselbaek (Nokia)" userId="41ab0100-30cb-40d6-be41-03fc2027f67b" providerId="ADAL" clId="{ED88A2AA-CE5C-4DB8-A7B3-8268879AA908}" dt="2025-10-14T16:59:11.807" v="331" actId="478"/>
          <ac:cxnSpMkLst>
            <pc:docMk/>
            <pc:sldMk cId="449496078" sldId="257"/>
            <ac:cxnSpMk id="24" creationId="{0C02FC54-E1C7-DF93-4EC0-B3B96E5B9115}"/>
          </ac:cxnSpMkLst>
        </pc:cxnChg>
        <pc:cxnChg chg="del">
          <ac:chgData name="Johannes Hejselbaek (Nokia)" userId="41ab0100-30cb-40d6-be41-03fc2027f67b" providerId="ADAL" clId="{ED88A2AA-CE5C-4DB8-A7B3-8268879AA908}" dt="2025-10-14T17:00:26.499" v="348" actId="478"/>
          <ac:cxnSpMkLst>
            <pc:docMk/>
            <pc:sldMk cId="449496078" sldId="257"/>
            <ac:cxnSpMk id="25" creationId="{BE116D7E-A29F-C14B-A517-CCD0F0A8EA9F}"/>
          </ac:cxnSpMkLst>
        </pc:cxnChg>
        <pc:cxnChg chg="del">
          <ac:chgData name="Johannes Hejselbaek (Nokia)" userId="41ab0100-30cb-40d6-be41-03fc2027f67b" providerId="ADAL" clId="{ED88A2AA-CE5C-4DB8-A7B3-8268879AA908}" dt="2025-10-14T16:59:13.560" v="332" actId="478"/>
          <ac:cxnSpMkLst>
            <pc:docMk/>
            <pc:sldMk cId="449496078" sldId="257"/>
            <ac:cxnSpMk id="26" creationId="{19FA0AC3-1B00-DA5E-4ACE-9019A491167A}"/>
          </ac:cxnSpMkLst>
        </pc:cxnChg>
        <pc:cxnChg chg="mod">
          <ac:chgData name="Johannes Hejselbaek (Nokia)" userId="41ab0100-30cb-40d6-be41-03fc2027f67b" providerId="ADAL" clId="{ED88A2AA-CE5C-4DB8-A7B3-8268879AA908}" dt="2025-10-14T17:02:26.504" v="367" actId="1076"/>
          <ac:cxnSpMkLst>
            <pc:docMk/>
            <pc:sldMk cId="449496078" sldId="257"/>
            <ac:cxnSpMk id="27" creationId="{0791B39D-F556-58FA-56D4-EAE30F1BE56B}"/>
          </ac:cxnSpMkLst>
        </pc:cxnChg>
        <pc:cxnChg chg="del">
          <ac:chgData name="Johannes Hejselbaek (Nokia)" userId="41ab0100-30cb-40d6-be41-03fc2027f67b" providerId="ADAL" clId="{ED88A2AA-CE5C-4DB8-A7B3-8268879AA908}" dt="2025-10-14T17:00:22.423" v="346" actId="478"/>
          <ac:cxnSpMkLst>
            <pc:docMk/>
            <pc:sldMk cId="449496078" sldId="257"/>
            <ac:cxnSpMk id="31" creationId="{1AFECB79-746F-BEA3-2080-13EF3B94079F}"/>
          </ac:cxnSpMkLst>
        </pc:cxnChg>
        <pc:cxnChg chg="add mod">
          <ac:chgData name="Johannes Hejselbaek (Nokia)" userId="41ab0100-30cb-40d6-be41-03fc2027f67b" providerId="ADAL" clId="{ED88A2AA-CE5C-4DB8-A7B3-8268879AA908}" dt="2025-10-14T17:01:57.115" v="363" actId="1076"/>
          <ac:cxnSpMkLst>
            <pc:docMk/>
            <pc:sldMk cId="449496078" sldId="257"/>
            <ac:cxnSpMk id="42" creationId="{4BCF9B7E-8B15-E54A-0CD3-3D69B38A53C0}"/>
          </ac:cxnSpMkLst>
        </pc:cxnChg>
        <pc:cxnChg chg="add mod">
          <ac:chgData name="Johannes Hejselbaek (Nokia)" userId="41ab0100-30cb-40d6-be41-03fc2027f67b" providerId="ADAL" clId="{ED88A2AA-CE5C-4DB8-A7B3-8268879AA908}" dt="2025-10-14T17:01:19.110" v="357" actId="1076"/>
          <ac:cxnSpMkLst>
            <pc:docMk/>
            <pc:sldMk cId="449496078" sldId="257"/>
            <ac:cxnSpMk id="47" creationId="{BF581AE0-CD4C-3DB9-1ADE-C5544A00D146}"/>
          </ac:cxnSpMkLst>
        </pc:cxnChg>
        <pc:cxnChg chg="add mod">
          <ac:chgData name="Johannes Hejselbaek (Nokia)" userId="41ab0100-30cb-40d6-be41-03fc2027f67b" providerId="ADAL" clId="{ED88A2AA-CE5C-4DB8-A7B3-8268879AA908}" dt="2025-10-14T17:05:02.982" v="396" actId="1076"/>
          <ac:cxnSpMkLst>
            <pc:docMk/>
            <pc:sldMk cId="449496078" sldId="257"/>
            <ac:cxnSpMk id="48" creationId="{E199599E-4893-0DC3-BAFA-2A08C6C78F1E}"/>
          </ac:cxnSpMkLst>
        </pc:cxnChg>
        <pc:cxnChg chg="add mod">
          <ac:chgData name="Johannes Hejselbaek (Nokia)" userId="41ab0100-30cb-40d6-be41-03fc2027f67b" providerId="ADAL" clId="{ED88A2AA-CE5C-4DB8-A7B3-8268879AA908}" dt="2025-10-14T17:01:19.110" v="357" actId="1076"/>
          <ac:cxnSpMkLst>
            <pc:docMk/>
            <pc:sldMk cId="449496078" sldId="257"/>
            <ac:cxnSpMk id="49" creationId="{B3D4A892-7F78-145D-C010-B88DE8A46533}"/>
          </ac:cxnSpMkLst>
        </pc:cxnChg>
        <pc:cxnChg chg="add mod">
          <ac:chgData name="Johannes Hejselbaek (Nokia)" userId="41ab0100-30cb-40d6-be41-03fc2027f67b" providerId="ADAL" clId="{ED88A2AA-CE5C-4DB8-A7B3-8268879AA908}" dt="2025-10-14T17:03:28.645" v="381" actId="1076"/>
          <ac:cxnSpMkLst>
            <pc:docMk/>
            <pc:sldMk cId="449496078" sldId="257"/>
            <ac:cxnSpMk id="51" creationId="{0CAA43DE-6E5F-2DFC-456C-015ABD6B3AD1}"/>
          </ac:cxnSpMkLst>
        </pc:cxnChg>
      </pc:sldChg>
      <pc:sldChg chg="addSp delSp modSp add mod ord">
        <pc:chgData name="Johannes Hejselbaek (Nokia)" userId="41ab0100-30cb-40d6-be41-03fc2027f67b" providerId="ADAL" clId="{ED88A2AA-CE5C-4DB8-A7B3-8268879AA908}" dt="2025-10-14T17:19:29.947" v="623" actId="13926"/>
        <pc:sldMkLst>
          <pc:docMk/>
          <pc:sldMk cId="2641733113" sldId="258"/>
        </pc:sldMkLst>
        <pc:spChg chg="add del">
          <ac:chgData name="Johannes Hejselbaek (Nokia)" userId="41ab0100-30cb-40d6-be41-03fc2027f67b" providerId="ADAL" clId="{ED88A2AA-CE5C-4DB8-A7B3-8268879AA908}" dt="2025-10-14T17:18:43.848" v="614" actId="478"/>
          <ac:spMkLst>
            <pc:docMk/>
            <pc:sldMk cId="2641733113" sldId="258"/>
            <ac:spMk id="8" creationId="{61DB0E80-04D7-3383-97AD-B8D5728ED32C}"/>
          </ac:spMkLst>
        </pc:spChg>
        <pc:spChg chg="add del">
          <ac:chgData name="Johannes Hejselbaek (Nokia)" userId="41ab0100-30cb-40d6-be41-03fc2027f67b" providerId="ADAL" clId="{ED88A2AA-CE5C-4DB8-A7B3-8268879AA908}" dt="2025-10-14T17:18:43.848" v="614" actId="478"/>
          <ac:spMkLst>
            <pc:docMk/>
            <pc:sldMk cId="2641733113" sldId="258"/>
            <ac:spMk id="9" creationId="{D3935BEF-9501-4185-F9FE-1A41BEC2C396}"/>
          </ac:spMkLst>
        </pc:spChg>
        <pc:spChg chg="add del">
          <ac:chgData name="Johannes Hejselbaek (Nokia)" userId="41ab0100-30cb-40d6-be41-03fc2027f67b" providerId="ADAL" clId="{ED88A2AA-CE5C-4DB8-A7B3-8268879AA908}" dt="2025-10-14T17:18:43.848" v="614" actId="478"/>
          <ac:spMkLst>
            <pc:docMk/>
            <pc:sldMk cId="2641733113" sldId="258"/>
            <ac:spMk id="10" creationId="{7BFD2E98-291D-25A3-E29F-6D8972986654}"/>
          </ac:spMkLst>
        </pc:spChg>
        <pc:spChg chg="add del">
          <ac:chgData name="Johannes Hejselbaek (Nokia)" userId="41ab0100-30cb-40d6-be41-03fc2027f67b" providerId="ADAL" clId="{ED88A2AA-CE5C-4DB8-A7B3-8268879AA908}" dt="2025-10-14T17:18:43.848" v="614" actId="478"/>
          <ac:spMkLst>
            <pc:docMk/>
            <pc:sldMk cId="2641733113" sldId="258"/>
            <ac:spMk id="11" creationId="{3B087D7D-D67C-407B-7DDF-6D8528E221BE}"/>
          </ac:spMkLst>
        </pc:spChg>
        <pc:spChg chg="add del mod">
          <ac:chgData name="Johannes Hejselbaek (Nokia)" userId="41ab0100-30cb-40d6-be41-03fc2027f67b" providerId="ADAL" clId="{ED88A2AA-CE5C-4DB8-A7B3-8268879AA908}" dt="2025-10-14T17:18:43.848" v="614" actId="478"/>
          <ac:spMkLst>
            <pc:docMk/>
            <pc:sldMk cId="2641733113" sldId="258"/>
            <ac:spMk id="12" creationId="{6F2650CE-5D2B-A153-48D7-AAE32442EE1F}"/>
          </ac:spMkLst>
        </pc:spChg>
        <pc:spChg chg="add del">
          <ac:chgData name="Johannes Hejselbaek (Nokia)" userId="41ab0100-30cb-40d6-be41-03fc2027f67b" providerId="ADAL" clId="{ED88A2AA-CE5C-4DB8-A7B3-8268879AA908}" dt="2025-10-14T17:18:43.848" v="614" actId="478"/>
          <ac:spMkLst>
            <pc:docMk/>
            <pc:sldMk cId="2641733113" sldId="258"/>
            <ac:spMk id="13" creationId="{1BF8368C-FA52-659E-DA2E-F32987CDD256}"/>
          </ac:spMkLst>
        </pc:spChg>
        <pc:spChg chg="del">
          <ac:chgData name="Johannes Hejselbaek (Nokia)" userId="41ab0100-30cb-40d6-be41-03fc2027f67b" providerId="ADAL" clId="{ED88A2AA-CE5C-4DB8-A7B3-8268879AA908}" dt="2025-10-14T17:18:49.121" v="615" actId="478"/>
          <ac:spMkLst>
            <pc:docMk/>
            <pc:sldMk cId="2641733113" sldId="258"/>
            <ac:spMk id="42" creationId="{3387AD6D-8EA4-DDB7-766E-D4723617B458}"/>
          </ac:spMkLst>
        </pc:spChg>
        <pc:spChg chg="del">
          <ac:chgData name="Johannes Hejselbaek (Nokia)" userId="41ab0100-30cb-40d6-be41-03fc2027f67b" providerId="ADAL" clId="{ED88A2AA-CE5C-4DB8-A7B3-8268879AA908}" dt="2025-10-14T17:18:49.121" v="615" actId="478"/>
          <ac:spMkLst>
            <pc:docMk/>
            <pc:sldMk cId="2641733113" sldId="258"/>
            <ac:spMk id="43" creationId="{35174D76-3FE5-2071-BE21-8E6209860A8D}"/>
          </ac:spMkLst>
        </pc:spChg>
        <pc:spChg chg="del">
          <ac:chgData name="Johannes Hejselbaek (Nokia)" userId="41ab0100-30cb-40d6-be41-03fc2027f67b" providerId="ADAL" clId="{ED88A2AA-CE5C-4DB8-A7B3-8268879AA908}" dt="2025-10-14T17:18:49.121" v="615" actId="478"/>
          <ac:spMkLst>
            <pc:docMk/>
            <pc:sldMk cId="2641733113" sldId="258"/>
            <ac:spMk id="46" creationId="{87F4B035-36A5-2B8A-2185-ADC9C1A43518}"/>
          </ac:spMkLst>
        </pc:spChg>
        <pc:spChg chg="del">
          <ac:chgData name="Johannes Hejselbaek (Nokia)" userId="41ab0100-30cb-40d6-be41-03fc2027f67b" providerId="ADAL" clId="{ED88A2AA-CE5C-4DB8-A7B3-8268879AA908}" dt="2025-10-14T17:18:49.121" v="615" actId="478"/>
          <ac:spMkLst>
            <pc:docMk/>
            <pc:sldMk cId="2641733113" sldId="258"/>
            <ac:spMk id="47" creationId="{906C0472-FD74-24B2-C55D-3045EF58CDA9}"/>
          </ac:spMkLst>
        </pc:spChg>
        <pc:spChg chg="del">
          <ac:chgData name="Johannes Hejselbaek (Nokia)" userId="41ab0100-30cb-40d6-be41-03fc2027f67b" providerId="ADAL" clId="{ED88A2AA-CE5C-4DB8-A7B3-8268879AA908}" dt="2025-10-14T17:18:49.121" v="615" actId="478"/>
          <ac:spMkLst>
            <pc:docMk/>
            <pc:sldMk cId="2641733113" sldId="258"/>
            <ac:spMk id="48" creationId="{6621BBF1-791A-C86C-ED7C-C6BDB13A2F95}"/>
          </ac:spMkLst>
        </pc:spChg>
        <pc:spChg chg="del">
          <ac:chgData name="Johannes Hejselbaek (Nokia)" userId="41ab0100-30cb-40d6-be41-03fc2027f67b" providerId="ADAL" clId="{ED88A2AA-CE5C-4DB8-A7B3-8268879AA908}" dt="2025-10-14T17:18:49.121" v="615" actId="478"/>
          <ac:spMkLst>
            <pc:docMk/>
            <pc:sldMk cId="2641733113" sldId="258"/>
            <ac:spMk id="49" creationId="{EE499137-C5FF-C20F-C20D-CF90D77AEF9A}"/>
          </ac:spMkLst>
        </pc:spChg>
        <pc:spChg chg="mod">
          <ac:chgData name="Johannes Hejselbaek (Nokia)" userId="41ab0100-30cb-40d6-be41-03fc2027f67b" providerId="ADAL" clId="{ED88A2AA-CE5C-4DB8-A7B3-8268879AA908}" dt="2025-10-14T17:19:29.947" v="623" actId="13926"/>
          <ac:spMkLst>
            <pc:docMk/>
            <pc:sldMk cId="2641733113" sldId="258"/>
            <ac:spMk id="50" creationId="{1DEBDB08-966C-E183-E1E5-88CC3904F229}"/>
          </ac:spMkLst>
        </pc:spChg>
        <pc:spChg chg="mod">
          <ac:chgData name="Johannes Hejselbaek (Nokia)" userId="41ab0100-30cb-40d6-be41-03fc2027f67b" providerId="ADAL" clId="{ED88A2AA-CE5C-4DB8-A7B3-8268879AA908}" dt="2025-10-14T17:18:29.825" v="610" actId="20577"/>
          <ac:spMkLst>
            <pc:docMk/>
            <pc:sldMk cId="2641733113" sldId="258"/>
            <ac:spMk id="54" creationId="{357CE286-AE84-007F-CF98-12F2A1049F3C}"/>
          </ac:spMkLst>
        </pc:spChg>
        <pc:picChg chg="del">
          <ac:chgData name="Johannes Hejselbaek (Nokia)" userId="41ab0100-30cb-40d6-be41-03fc2027f67b" providerId="ADAL" clId="{ED88A2AA-CE5C-4DB8-A7B3-8268879AA908}" dt="2025-10-14T17:05:38.096" v="401" actId="478"/>
          <ac:picMkLst>
            <pc:docMk/>
            <pc:sldMk cId="2641733113" sldId="258"/>
            <ac:picMk id="52" creationId="{06289CD1-2F0E-B786-1A8B-CC24CEF9DB6A}"/>
          </ac:picMkLst>
        </pc:picChg>
        <pc:picChg chg="del">
          <ac:chgData name="Johannes Hejselbaek (Nokia)" userId="41ab0100-30cb-40d6-be41-03fc2027f67b" providerId="ADAL" clId="{ED88A2AA-CE5C-4DB8-A7B3-8268879AA908}" dt="2025-10-14T17:05:39.654" v="402" actId="478"/>
          <ac:picMkLst>
            <pc:docMk/>
            <pc:sldMk cId="2641733113" sldId="258"/>
            <ac:picMk id="53" creationId="{07E1142D-E6C3-AE9B-7C6D-EE5FE142AB95}"/>
          </ac:picMkLst>
        </pc:picChg>
        <pc:cxnChg chg="del">
          <ac:chgData name="Johannes Hejselbaek (Nokia)" userId="41ab0100-30cb-40d6-be41-03fc2027f67b" providerId="ADAL" clId="{ED88A2AA-CE5C-4DB8-A7B3-8268879AA908}" dt="2025-10-14T17:18:43.848" v="614" actId="478"/>
          <ac:cxnSpMkLst>
            <pc:docMk/>
            <pc:sldMk cId="2641733113" sldId="258"/>
            <ac:cxnSpMk id="23" creationId="{356EAD7E-EC60-1134-A65C-B714CECAB9B0}"/>
          </ac:cxnSpMkLst>
        </pc:cxnChg>
        <pc:cxnChg chg="del">
          <ac:chgData name="Johannes Hejselbaek (Nokia)" userId="41ab0100-30cb-40d6-be41-03fc2027f67b" providerId="ADAL" clId="{ED88A2AA-CE5C-4DB8-A7B3-8268879AA908}" dt="2025-10-14T17:18:43.848" v="614" actId="478"/>
          <ac:cxnSpMkLst>
            <pc:docMk/>
            <pc:sldMk cId="2641733113" sldId="258"/>
            <ac:cxnSpMk id="31" creationId="{A2432634-41A0-221A-A3BD-CDAE18C7B4D3}"/>
          </ac:cxnSpMkLst>
        </pc:cxnChg>
        <pc:cxnChg chg="add del">
          <ac:chgData name="Johannes Hejselbaek (Nokia)" userId="41ab0100-30cb-40d6-be41-03fc2027f67b" providerId="ADAL" clId="{ED88A2AA-CE5C-4DB8-A7B3-8268879AA908}" dt="2025-10-14T17:18:40.532" v="613" actId="478"/>
          <ac:cxnSpMkLst>
            <pc:docMk/>
            <pc:sldMk cId="2641733113" sldId="258"/>
            <ac:cxnSpMk id="34" creationId="{C227239B-CF4E-6602-FB80-103D7E7E7EBD}"/>
          </ac:cxnSpMkLst>
        </pc:cxnChg>
        <pc:cxnChg chg="add del">
          <ac:chgData name="Johannes Hejselbaek (Nokia)" userId="41ab0100-30cb-40d6-be41-03fc2027f67b" providerId="ADAL" clId="{ED88A2AA-CE5C-4DB8-A7B3-8268879AA908}" dt="2025-10-14T17:18:40.532" v="613" actId="478"/>
          <ac:cxnSpMkLst>
            <pc:docMk/>
            <pc:sldMk cId="2641733113" sldId="258"/>
            <ac:cxnSpMk id="35" creationId="{A5222747-F498-C66B-9F0B-2D6F7D39FEAF}"/>
          </ac:cxnSpMkLst>
        </pc:cxnChg>
        <pc:cxnChg chg="add del">
          <ac:chgData name="Johannes Hejselbaek (Nokia)" userId="41ab0100-30cb-40d6-be41-03fc2027f67b" providerId="ADAL" clId="{ED88A2AA-CE5C-4DB8-A7B3-8268879AA908}" dt="2025-10-14T17:18:43.848" v="614" actId="478"/>
          <ac:cxnSpMkLst>
            <pc:docMk/>
            <pc:sldMk cId="2641733113" sldId="258"/>
            <ac:cxnSpMk id="37" creationId="{90ABB3E3-35AA-D6E1-55FA-AB8697BF1399}"/>
          </ac:cxnSpMkLst>
        </pc:cxnChg>
        <pc:cxnChg chg="add del">
          <ac:chgData name="Johannes Hejselbaek (Nokia)" userId="41ab0100-30cb-40d6-be41-03fc2027f67b" providerId="ADAL" clId="{ED88A2AA-CE5C-4DB8-A7B3-8268879AA908}" dt="2025-10-14T17:18:43.848" v="614" actId="478"/>
          <ac:cxnSpMkLst>
            <pc:docMk/>
            <pc:sldMk cId="2641733113" sldId="258"/>
            <ac:cxnSpMk id="44" creationId="{B78758AB-C5A4-5717-DE94-2C411815C030}"/>
          </ac:cxnSpMkLst>
        </pc:cxnChg>
      </pc:sldChg>
      <pc:sldChg chg="delSp modSp add mod">
        <pc:chgData name="Johannes Hejselbaek (Nokia)" userId="41ab0100-30cb-40d6-be41-03fc2027f67b" providerId="ADAL" clId="{ED88A2AA-CE5C-4DB8-A7B3-8268879AA908}" dt="2025-10-14T17:10:07.748" v="458" actId="13926"/>
        <pc:sldMkLst>
          <pc:docMk/>
          <pc:sldMk cId="2665735866" sldId="259"/>
        </pc:sldMkLst>
        <pc:spChg chg="mod">
          <ac:chgData name="Johannes Hejselbaek (Nokia)" userId="41ab0100-30cb-40d6-be41-03fc2027f67b" providerId="ADAL" clId="{ED88A2AA-CE5C-4DB8-A7B3-8268879AA908}" dt="2025-10-14T17:08:05.065" v="441" actId="1076"/>
          <ac:spMkLst>
            <pc:docMk/>
            <pc:sldMk cId="2665735866" sldId="259"/>
            <ac:spMk id="9" creationId="{A6156B7D-5493-5D75-BD82-CF7D10532A34}"/>
          </ac:spMkLst>
        </pc:spChg>
        <pc:spChg chg="mod">
          <ac:chgData name="Johannes Hejselbaek (Nokia)" userId="41ab0100-30cb-40d6-be41-03fc2027f67b" providerId="ADAL" clId="{ED88A2AA-CE5C-4DB8-A7B3-8268879AA908}" dt="2025-10-14T17:08:12.153" v="442" actId="1076"/>
          <ac:spMkLst>
            <pc:docMk/>
            <pc:sldMk cId="2665735866" sldId="259"/>
            <ac:spMk id="11" creationId="{D26FF9A9-05C5-59B8-9D85-E2FD56E35551}"/>
          </ac:spMkLst>
        </pc:spChg>
        <pc:spChg chg="mod">
          <ac:chgData name="Johannes Hejselbaek (Nokia)" userId="41ab0100-30cb-40d6-be41-03fc2027f67b" providerId="ADAL" clId="{ED88A2AA-CE5C-4DB8-A7B3-8268879AA908}" dt="2025-10-14T17:10:07.748" v="458" actId="13926"/>
          <ac:spMkLst>
            <pc:docMk/>
            <pc:sldMk cId="2665735866" sldId="259"/>
            <ac:spMk id="12" creationId="{B2837399-688B-20E5-1D82-31AAD41EF83C}"/>
          </ac:spMkLst>
        </pc:spChg>
        <pc:spChg chg="del">
          <ac:chgData name="Johannes Hejselbaek (Nokia)" userId="41ab0100-30cb-40d6-be41-03fc2027f67b" providerId="ADAL" clId="{ED88A2AA-CE5C-4DB8-A7B3-8268879AA908}" dt="2025-10-14T17:06:38.552" v="421" actId="478"/>
          <ac:spMkLst>
            <pc:docMk/>
            <pc:sldMk cId="2665735866" sldId="259"/>
            <ac:spMk id="13" creationId="{CB181C7E-3E13-3EC8-CFA7-4483AAE069F7}"/>
          </ac:spMkLst>
        </pc:spChg>
        <pc:spChg chg="mod">
          <ac:chgData name="Johannes Hejselbaek (Nokia)" userId="41ab0100-30cb-40d6-be41-03fc2027f67b" providerId="ADAL" clId="{ED88A2AA-CE5C-4DB8-A7B3-8268879AA908}" dt="2025-10-14T17:07:53.317" v="440" actId="1076"/>
          <ac:spMkLst>
            <pc:docMk/>
            <pc:sldMk cId="2665735866" sldId="259"/>
            <ac:spMk id="40" creationId="{45C850D8-96BE-C33C-7535-5A19600BD6DE}"/>
          </ac:spMkLst>
        </pc:spChg>
        <pc:spChg chg="mod">
          <ac:chgData name="Johannes Hejselbaek (Nokia)" userId="41ab0100-30cb-40d6-be41-03fc2027f67b" providerId="ADAL" clId="{ED88A2AA-CE5C-4DB8-A7B3-8268879AA908}" dt="2025-10-14T17:07:53.317" v="440" actId="1076"/>
          <ac:spMkLst>
            <pc:docMk/>
            <pc:sldMk cId="2665735866" sldId="259"/>
            <ac:spMk id="42" creationId="{5454DBEB-5207-C2DD-2BE5-D5B517B8EFF6}"/>
          </ac:spMkLst>
        </pc:spChg>
        <pc:spChg chg="del">
          <ac:chgData name="Johannes Hejselbaek (Nokia)" userId="41ab0100-30cb-40d6-be41-03fc2027f67b" providerId="ADAL" clId="{ED88A2AA-CE5C-4DB8-A7B3-8268879AA908}" dt="2025-10-14T17:07:25.971" v="436" actId="478"/>
          <ac:spMkLst>
            <pc:docMk/>
            <pc:sldMk cId="2665735866" sldId="259"/>
            <ac:spMk id="43" creationId="{A3641556-6230-DCDF-21BC-EC9CD03C33AC}"/>
          </ac:spMkLst>
        </pc:spChg>
        <pc:spChg chg="del">
          <ac:chgData name="Johannes Hejselbaek (Nokia)" userId="41ab0100-30cb-40d6-be41-03fc2027f67b" providerId="ADAL" clId="{ED88A2AA-CE5C-4DB8-A7B3-8268879AA908}" dt="2025-10-14T17:07:29.632" v="437" actId="478"/>
          <ac:spMkLst>
            <pc:docMk/>
            <pc:sldMk cId="2665735866" sldId="259"/>
            <ac:spMk id="46" creationId="{2A47BA59-8F34-ADFB-E32F-0E9DCC7DCF84}"/>
          </ac:spMkLst>
        </pc:spChg>
        <pc:spChg chg="mod">
          <ac:chgData name="Johannes Hejselbaek (Nokia)" userId="41ab0100-30cb-40d6-be41-03fc2027f67b" providerId="ADAL" clId="{ED88A2AA-CE5C-4DB8-A7B3-8268879AA908}" dt="2025-10-14T17:07:53.317" v="440" actId="1076"/>
          <ac:spMkLst>
            <pc:docMk/>
            <pc:sldMk cId="2665735866" sldId="259"/>
            <ac:spMk id="47" creationId="{A6EFF3A4-1C2A-3BA3-D56E-B0169AF0B4EC}"/>
          </ac:spMkLst>
        </pc:spChg>
        <pc:spChg chg="del">
          <ac:chgData name="Johannes Hejselbaek (Nokia)" userId="41ab0100-30cb-40d6-be41-03fc2027f67b" providerId="ADAL" clId="{ED88A2AA-CE5C-4DB8-A7B3-8268879AA908}" dt="2025-10-14T17:07:32.903" v="438" actId="478"/>
          <ac:spMkLst>
            <pc:docMk/>
            <pc:sldMk cId="2665735866" sldId="259"/>
            <ac:spMk id="48" creationId="{39830ADC-CD5F-C77B-690F-1C61B7E2F02A}"/>
          </ac:spMkLst>
        </pc:spChg>
        <pc:spChg chg="mod">
          <ac:chgData name="Johannes Hejselbaek (Nokia)" userId="41ab0100-30cb-40d6-be41-03fc2027f67b" providerId="ADAL" clId="{ED88A2AA-CE5C-4DB8-A7B3-8268879AA908}" dt="2025-10-14T17:07:53.317" v="440" actId="1076"/>
          <ac:spMkLst>
            <pc:docMk/>
            <pc:sldMk cId="2665735866" sldId="259"/>
            <ac:spMk id="49" creationId="{99640853-7918-29FC-522A-5DAAF7134CB0}"/>
          </ac:spMkLst>
        </pc:spChg>
        <pc:spChg chg="mod">
          <ac:chgData name="Johannes Hejselbaek (Nokia)" userId="41ab0100-30cb-40d6-be41-03fc2027f67b" providerId="ADAL" clId="{ED88A2AA-CE5C-4DB8-A7B3-8268879AA908}" dt="2025-10-14T17:07:53.317" v="440" actId="1076"/>
          <ac:spMkLst>
            <pc:docMk/>
            <pc:sldMk cId="2665735866" sldId="259"/>
            <ac:spMk id="50" creationId="{4DAF2142-4425-6DD5-F8E1-45114F8B4B33}"/>
          </ac:spMkLst>
        </pc:spChg>
        <pc:cxnChg chg="mod">
          <ac:chgData name="Johannes Hejselbaek (Nokia)" userId="41ab0100-30cb-40d6-be41-03fc2027f67b" providerId="ADAL" clId="{ED88A2AA-CE5C-4DB8-A7B3-8268879AA908}" dt="2025-10-14T17:07:53.317" v="440" actId="1076"/>
          <ac:cxnSpMkLst>
            <pc:docMk/>
            <pc:sldMk cId="2665735866" sldId="259"/>
            <ac:cxnSpMk id="5" creationId="{6B8D0556-9FA6-8CD9-DAAA-BAD22B811FA2}"/>
          </ac:cxnSpMkLst>
        </pc:cxnChg>
        <pc:cxnChg chg="del">
          <ac:chgData name="Johannes Hejselbaek (Nokia)" userId="41ab0100-30cb-40d6-be41-03fc2027f67b" providerId="ADAL" clId="{ED88A2AA-CE5C-4DB8-A7B3-8268879AA908}" dt="2025-10-14T17:06:55.478" v="425" actId="478"/>
          <ac:cxnSpMkLst>
            <pc:docMk/>
            <pc:sldMk cId="2665735866" sldId="259"/>
            <ac:cxnSpMk id="21" creationId="{19A3F463-783E-FC07-23F8-5907D706F576}"/>
          </ac:cxnSpMkLst>
        </pc:cxnChg>
        <pc:cxnChg chg="mod">
          <ac:chgData name="Johannes Hejselbaek (Nokia)" userId="41ab0100-30cb-40d6-be41-03fc2027f67b" providerId="ADAL" clId="{ED88A2AA-CE5C-4DB8-A7B3-8268879AA908}" dt="2025-10-14T17:06:50.265" v="423" actId="14100"/>
          <ac:cxnSpMkLst>
            <pc:docMk/>
            <pc:sldMk cId="2665735866" sldId="259"/>
            <ac:cxnSpMk id="23" creationId="{980DFE79-F514-5054-90C3-40E3F3978701}"/>
          </ac:cxnSpMkLst>
        </pc:cxnChg>
        <pc:cxnChg chg="mod">
          <ac:chgData name="Johannes Hejselbaek (Nokia)" userId="41ab0100-30cb-40d6-be41-03fc2027f67b" providerId="ADAL" clId="{ED88A2AA-CE5C-4DB8-A7B3-8268879AA908}" dt="2025-10-14T17:06:45.427" v="422" actId="14100"/>
          <ac:cxnSpMkLst>
            <pc:docMk/>
            <pc:sldMk cId="2665735866" sldId="259"/>
            <ac:cxnSpMk id="25" creationId="{7DEE8F89-348B-B9AE-A8E1-304A5FD0E766}"/>
          </ac:cxnSpMkLst>
        </pc:cxnChg>
        <pc:cxnChg chg="del">
          <ac:chgData name="Johannes Hejselbaek (Nokia)" userId="41ab0100-30cb-40d6-be41-03fc2027f67b" providerId="ADAL" clId="{ED88A2AA-CE5C-4DB8-A7B3-8268879AA908}" dt="2025-10-14T17:06:53.525" v="424" actId="478"/>
          <ac:cxnSpMkLst>
            <pc:docMk/>
            <pc:sldMk cId="2665735866" sldId="259"/>
            <ac:cxnSpMk id="29" creationId="{A390F826-D39F-44AC-145E-706DFE813D92}"/>
          </ac:cxnSpMkLst>
        </pc:cxnChg>
        <pc:cxnChg chg="del">
          <ac:chgData name="Johannes Hejselbaek (Nokia)" userId="41ab0100-30cb-40d6-be41-03fc2027f67b" providerId="ADAL" clId="{ED88A2AA-CE5C-4DB8-A7B3-8268879AA908}" dt="2025-10-14T17:07:17.422" v="434" actId="478"/>
          <ac:cxnSpMkLst>
            <pc:docMk/>
            <pc:sldMk cId="2665735866" sldId="259"/>
            <ac:cxnSpMk id="31" creationId="{6E913124-575E-3337-CC43-BEB041810061}"/>
          </ac:cxnSpMkLst>
        </pc:cxnChg>
        <pc:cxnChg chg="mod">
          <ac:chgData name="Johannes Hejselbaek (Nokia)" userId="41ab0100-30cb-40d6-be41-03fc2027f67b" providerId="ADAL" clId="{ED88A2AA-CE5C-4DB8-A7B3-8268879AA908}" dt="2025-10-14T17:07:10.014" v="431" actId="14100"/>
          <ac:cxnSpMkLst>
            <pc:docMk/>
            <pc:sldMk cId="2665735866" sldId="259"/>
            <ac:cxnSpMk id="33" creationId="{9E361744-EC93-98FE-FE0E-7885753DBCD8}"/>
          </ac:cxnSpMkLst>
        </pc:cxnChg>
        <pc:cxnChg chg="del">
          <ac:chgData name="Johannes Hejselbaek (Nokia)" userId="41ab0100-30cb-40d6-be41-03fc2027f67b" providerId="ADAL" clId="{ED88A2AA-CE5C-4DB8-A7B3-8268879AA908}" dt="2025-10-14T17:07:15.591" v="433" actId="478"/>
          <ac:cxnSpMkLst>
            <pc:docMk/>
            <pc:sldMk cId="2665735866" sldId="259"/>
            <ac:cxnSpMk id="34" creationId="{1DF50465-877C-49BA-6463-1436F9710963}"/>
          </ac:cxnSpMkLst>
        </pc:cxnChg>
        <pc:cxnChg chg="mod">
          <ac:chgData name="Johannes Hejselbaek (Nokia)" userId="41ab0100-30cb-40d6-be41-03fc2027f67b" providerId="ADAL" clId="{ED88A2AA-CE5C-4DB8-A7B3-8268879AA908}" dt="2025-10-14T17:07:14.240" v="432" actId="14100"/>
          <ac:cxnSpMkLst>
            <pc:docMk/>
            <pc:sldMk cId="2665735866" sldId="259"/>
            <ac:cxnSpMk id="35" creationId="{2C0D6F0B-BAAE-491B-D0D1-5987E242C099}"/>
          </ac:cxnSpMkLst>
        </pc:cxnChg>
        <pc:cxnChg chg="mod">
          <ac:chgData name="Johannes Hejselbaek (Nokia)" userId="41ab0100-30cb-40d6-be41-03fc2027f67b" providerId="ADAL" clId="{ED88A2AA-CE5C-4DB8-A7B3-8268879AA908}" dt="2025-10-14T17:07:43.291" v="439" actId="14100"/>
          <ac:cxnSpMkLst>
            <pc:docMk/>
            <pc:sldMk cId="2665735866" sldId="259"/>
            <ac:cxnSpMk id="37" creationId="{CD3C3405-3361-0311-8EC5-E30214CAD256}"/>
          </ac:cxnSpMkLst>
        </pc:cxnChg>
        <pc:cxnChg chg="del">
          <ac:chgData name="Johannes Hejselbaek (Nokia)" userId="41ab0100-30cb-40d6-be41-03fc2027f67b" providerId="ADAL" clId="{ED88A2AA-CE5C-4DB8-A7B3-8268879AA908}" dt="2025-10-14T17:07:23.161" v="435" actId="478"/>
          <ac:cxnSpMkLst>
            <pc:docMk/>
            <pc:sldMk cId="2665735866" sldId="259"/>
            <ac:cxnSpMk id="44" creationId="{AABD22C9-CFF5-FD62-D0E2-60A87BC204C3}"/>
          </ac:cxnSpMkLst>
        </pc:cxnChg>
      </pc:sldChg>
      <pc:sldChg chg="add del">
        <pc:chgData name="Johannes Hejselbaek (Nokia)" userId="41ab0100-30cb-40d6-be41-03fc2027f67b" providerId="ADAL" clId="{ED88A2AA-CE5C-4DB8-A7B3-8268879AA908}" dt="2025-10-14T17:06:07.340" v="416" actId="47"/>
        <pc:sldMkLst>
          <pc:docMk/>
          <pc:sldMk cId="4009156218" sldId="259"/>
        </pc:sldMkLst>
      </pc:sldChg>
      <pc:sldChg chg="addSp delSp modSp add mod">
        <pc:chgData name="Johannes Hejselbaek (Nokia)" userId="41ab0100-30cb-40d6-be41-03fc2027f67b" providerId="ADAL" clId="{ED88A2AA-CE5C-4DB8-A7B3-8268879AA908}" dt="2025-10-14T17:11:09.073" v="461" actId="1076"/>
        <pc:sldMkLst>
          <pc:docMk/>
          <pc:sldMk cId="3330260527" sldId="260"/>
        </pc:sldMkLst>
        <pc:spChg chg="add mod">
          <ac:chgData name="Johannes Hejselbaek (Nokia)" userId="41ab0100-30cb-40d6-be41-03fc2027f67b" providerId="ADAL" clId="{ED88A2AA-CE5C-4DB8-A7B3-8268879AA908}" dt="2025-10-14T17:11:09.073" v="461" actId="1076"/>
          <ac:spMkLst>
            <pc:docMk/>
            <pc:sldMk cId="3330260527" sldId="260"/>
            <ac:spMk id="2" creationId="{F6F39002-88E2-7C04-AAAA-629749988E55}"/>
          </ac:spMkLst>
        </pc:spChg>
        <pc:spChg chg="mod">
          <ac:chgData name="Johannes Hejselbaek (Nokia)" userId="41ab0100-30cb-40d6-be41-03fc2027f67b" providerId="ADAL" clId="{ED88A2AA-CE5C-4DB8-A7B3-8268879AA908}" dt="2025-10-14T17:09:34.827" v="452" actId="207"/>
          <ac:spMkLst>
            <pc:docMk/>
            <pc:sldMk cId="3330260527" sldId="260"/>
            <ac:spMk id="8" creationId="{B765AC92-7AD9-B2A5-B947-4B4C81BEE9EE}"/>
          </ac:spMkLst>
        </pc:spChg>
        <pc:spChg chg="mod">
          <ac:chgData name="Johannes Hejselbaek (Nokia)" userId="41ab0100-30cb-40d6-be41-03fc2027f67b" providerId="ADAL" clId="{ED88A2AA-CE5C-4DB8-A7B3-8268879AA908}" dt="2025-10-14T17:10:01.011" v="457" actId="13926"/>
          <ac:spMkLst>
            <pc:docMk/>
            <pc:sldMk cId="3330260527" sldId="260"/>
            <ac:spMk id="12" creationId="{E270BFFF-E919-3767-7913-2C7A368F66B8}"/>
          </ac:spMkLst>
        </pc:spChg>
        <pc:spChg chg="mod">
          <ac:chgData name="Johannes Hejselbaek (Nokia)" userId="41ab0100-30cb-40d6-be41-03fc2027f67b" providerId="ADAL" clId="{ED88A2AA-CE5C-4DB8-A7B3-8268879AA908}" dt="2025-10-14T17:10:57.880" v="459" actId="1076"/>
          <ac:spMkLst>
            <pc:docMk/>
            <pc:sldMk cId="3330260527" sldId="260"/>
            <ac:spMk id="40" creationId="{DF20077A-31DF-79EE-F3EE-AB01011BEFC8}"/>
          </ac:spMkLst>
        </pc:spChg>
        <pc:spChg chg="del">
          <ac:chgData name="Johannes Hejselbaek (Nokia)" userId="41ab0100-30cb-40d6-be41-03fc2027f67b" providerId="ADAL" clId="{ED88A2AA-CE5C-4DB8-A7B3-8268879AA908}" dt="2025-10-14T17:09:43.715" v="454" actId="478"/>
          <ac:spMkLst>
            <pc:docMk/>
            <pc:sldMk cId="3330260527" sldId="260"/>
            <ac:spMk id="42" creationId="{71817A78-D6D2-8DEC-15E6-F2CA38C8F7CB}"/>
          </ac:spMkLst>
        </pc:spChg>
        <pc:spChg chg="mod">
          <ac:chgData name="Johannes Hejselbaek (Nokia)" userId="41ab0100-30cb-40d6-be41-03fc2027f67b" providerId="ADAL" clId="{ED88A2AA-CE5C-4DB8-A7B3-8268879AA908}" dt="2025-10-14T17:10:57.880" v="459" actId="1076"/>
          <ac:spMkLst>
            <pc:docMk/>
            <pc:sldMk cId="3330260527" sldId="260"/>
            <ac:spMk id="47" creationId="{8E397F58-7268-A1CB-C11F-71F373EE6DE2}"/>
          </ac:spMkLst>
        </pc:spChg>
        <pc:spChg chg="mod">
          <ac:chgData name="Johannes Hejselbaek (Nokia)" userId="41ab0100-30cb-40d6-be41-03fc2027f67b" providerId="ADAL" clId="{ED88A2AA-CE5C-4DB8-A7B3-8268879AA908}" dt="2025-10-14T17:10:57.880" v="459" actId="1076"/>
          <ac:spMkLst>
            <pc:docMk/>
            <pc:sldMk cId="3330260527" sldId="260"/>
            <ac:spMk id="49" creationId="{88F0D2AC-4CC2-DC60-17DC-E375D1C39CA0}"/>
          </ac:spMkLst>
        </pc:spChg>
        <pc:spChg chg="mod">
          <ac:chgData name="Johannes Hejselbaek (Nokia)" userId="41ab0100-30cb-40d6-be41-03fc2027f67b" providerId="ADAL" clId="{ED88A2AA-CE5C-4DB8-A7B3-8268879AA908}" dt="2025-10-14T17:11:03.990" v="460" actId="1076"/>
          <ac:spMkLst>
            <pc:docMk/>
            <pc:sldMk cId="3330260527" sldId="260"/>
            <ac:spMk id="50" creationId="{044E9290-EE2E-A8F0-020E-DF69EFCBEFF1}"/>
          </ac:spMkLst>
        </pc:spChg>
        <pc:spChg chg="mod">
          <ac:chgData name="Johannes Hejselbaek (Nokia)" userId="41ab0100-30cb-40d6-be41-03fc2027f67b" providerId="ADAL" clId="{ED88A2AA-CE5C-4DB8-A7B3-8268879AA908}" dt="2025-10-14T17:09:11.902" v="446" actId="20577"/>
          <ac:spMkLst>
            <pc:docMk/>
            <pc:sldMk cId="3330260527" sldId="260"/>
            <ac:spMk id="54" creationId="{5B5F7D46-12EF-7EA2-7DA1-1B774F0FF9C7}"/>
          </ac:spMkLst>
        </pc:spChg>
        <pc:cxnChg chg="mod">
          <ac:chgData name="Johannes Hejselbaek (Nokia)" userId="41ab0100-30cb-40d6-be41-03fc2027f67b" providerId="ADAL" clId="{ED88A2AA-CE5C-4DB8-A7B3-8268879AA908}" dt="2025-10-14T17:10:57.880" v="459" actId="1076"/>
          <ac:cxnSpMkLst>
            <pc:docMk/>
            <pc:sldMk cId="3330260527" sldId="260"/>
            <ac:cxnSpMk id="5" creationId="{947E7574-0BA4-5D1A-E41B-738ABBFD5BE6}"/>
          </ac:cxnSpMkLst>
        </pc:cxnChg>
        <pc:cxnChg chg="mod">
          <ac:chgData name="Johannes Hejselbaek (Nokia)" userId="41ab0100-30cb-40d6-be41-03fc2027f67b" providerId="ADAL" clId="{ED88A2AA-CE5C-4DB8-A7B3-8268879AA908}" dt="2025-10-14T17:09:39.387" v="453" actId="1076"/>
          <ac:cxnSpMkLst>
            <pc:docMk/>
            <pc:sldMk cId="3330260527" sldId="260"/>
            <ac:cxnSpMk id="23" creationId="{EF880371-225B-A079-BB1D-D2F11D67BBE6}"/>
          </ac:cxnSpMkLst>
        </pc:cxnChg>
      </pc:sldChg>
      <pc:sldChg chg="addSp delSp modSp add del mod">
        <pc:chgData name="Johannes Hejselbaek (Nokia)" userId="41ab0100-30cb-40d6-be41-03fc2027f67b" providerId="ADAL" clId="{ED88A2AA-CE5C-4DB8-A7B3-8268879AA908}" dt="2025-10-14T17:23:34.420" v="658" actId="2696"/>
        <pc:sldMkLst>
          <pc:docMk/>
          <pc:sldMk cId="4202054102" sldId="261"/>
        </pc:sldMkLst>
        <pc:spChg chg="add mod">
          <ac:chgData name="Johannes Hejselbaek (Nokia)" userId="41ab0100-30cb-40d6-be41-03fc2027f67b" providerId="ADAL" clId="{ED88A2AA-CE5C-4DB8-A7B3-8268879AA908}" dt="2025-10-14T17:15:52.694" v="485" actId="13926"/>
          <ac:spMkLst>
            <pc:docMk/>
            <pc:sldMk cId="4202054102" sldId="261"/>
            <ac:spMk id="3" creationId="{F672CCA1-681B-4E50-191A-90BA5BC45A78}"/>
          </ac:spMkLst>
        </pc:spChg>
        <pc:spChg chg="add mod">
          <ac:chgData name="Johannes Hejselbaek (Nokia)" userId="41ab0100-30cb-40d6-be41-03fc2027f67b" providerId="ADAL" clId="{ED88A2AA-CE5C-4DB8-A7B3-8268879AA908}" dt="2025-10-14T17:15:46.565" v="484" actId="20577"/>
          <ac:spMkLst>
            <pc:docMk/>
            <pc:sldMk cId="4202054102" sldId="261"/>
            <ac:spMk id="4" creationId="{4E7C79DF-BB03-60E7-7811-AA116263CE8A}"/>
          </ac:spMkLst>
        </pc:spChg>
        <pc:spChg chg="mod">
          <ac:chgData name="Johannes Hejselbaek (Nokia)" userId="41ab0100-30cb-40d6-be41-03fc2027f67b" providerId="ADAL" clId="{ED88A2AA-CE5C-4DB8-A7B3-8268879AA908}" dt="2025-10-14T17:15:39.337" v="480" actId="207"/>
          <ac:spMkLst>
            <pc:docMk/>
            <pc:sldMk cId="4202054102" sldId="261"/>
            <ac:spMk id="8" creationId="{3B209544-AC86-9507-13CB-5B4D6B9F622E}"/>
          </ac:spMkLst>
        </pc:spChg>
        <pc:spChg chg="del">
          <ac:chgData name="Johannes Hejselbaek (Nokia)" userId="41ab0100-30cb-40d6-be41-03fc2027f67b" providerId="ADAL" clId="{ED88A2AA-CE5C-4DB8-A7B3-8268879AA908}" dt="2025-10-14T17:15:16.876" v="471" actId="478"/>
          <ac:spMkLst>
            <pc:docMk/>
            <pc:sldMk cId="4202054102" sldId="261"/>
            <ac:spMk id="12" creationId="{8A05F5A3-9E83-42A6-79FB-AFB9F5AC3169}"/>
          </ac:spMkLst>
        </pc:spChg>
        <pc:spChg chg="add mod">
          <ac:chgData name="Johannes Hejselbaek (Nokia)" userId="41ab0100-30cb-40d6-be41-03fc2027f67b" providerId="ADAL" clId="{ED88A2AA-CE5C-4DB8-A7B3-8268879AA908}" dt="2025-10-14T17:17:48.688" v="609" actId="1076"/>
          <ac:spMkLst>
            <pc:docMk/>
            <pc:sldMk cId="4202054102" sldId="261"/>
            <ac:spMk id="14" creationId="{4EA01424-5440-4542-1E91-F4B73CC5D0F4}"/>
          </ac:spMkLst>
        </pc:spChg>
        <pc:spChg chg="mod">
          <ac:chgData name="Johannes Hejselbaek (Nokia)" userId="41ab0100-30cb-40d6-be41-03fc2027f67b" providerId="ADAL" clId="{ED88A2AA-CE5C-4DB8-A7B3-8268879AA908}" dt="2025-10-14T17:14:33.641" v="464" actId="20577"/>
          <ac:spMkLst>
            <pc:docMk/>
            <pc:sldMk cId="4202054102" sldId="261"/>
            <ac:spMk id="54" creationId="{1CFEA9D0-6315-B390-2038-09D3709466DA}"/>
          </ac:spMkLst>
        </pc:spChg>
        <pc:cxnChg chg="add mod">
          <ac:chgData name="Johannes Hejselbaek (Nokia)" userId="41ab0100-30cb-40d6-be41-03fc2027f67b" providerId="ADAL" clId="{ED88A2AA-CE5C-4DB8-A7B3-8268879AA908}" dt="2025-10-14T17:16:38.442" v="489" actId="14100"/>
          <ac:cxnSpMkLst>
            <pc:docMk/>
            <pc:sldMk cId="4202054102" sldId="261"/>
            <ac:cxnSpMk id="6" creationId="{25EFD0F2-64BD-6477-1137-B76852819914}"/>
          </ac:cxnSpMkLst>
        </pc:cxnChg>
      </pc:sldChg>
      <pc:sldChg chg="addSp delSp modSp add mod">
        <pc:chgData name="Johannes Hejselbaek (Nokia)" userId="41ab0100-30cb-40d6-be41-03fc2027f67b" providerId="ADAL" clId="{ED88A2AA-CE5C-4DB8-A7B3-8268879AA908}" dt="2025-10-14T17:20:05.459" v="633" actId="1076"/>
        <pc:sldMkLst>
          <pc:docMk/>
          <pc:sldMk cId="3919957326" sldId="262"/>
        </pc:sldMkLst>
        <pc:spChg chg="add mod">
          <ac:chgData name="Johannes Hejselbaek (Nokia)" userId="41ab0100-30cb-40d6-be41-03fc2027f67b" providerId="ADAL" clId="{ED88A2AA-CE5C-4DB8-A7B3-8268879AA908}" dt="2025-10-14T17:20:05.459" v="633" actId="1076"/>
          <ac:spMkLst>
            <pc:docMk/>
            <pc:sldMk cId="3919957326" sldId="262"/>
            <ac:spMk id="2" creationId="{2E231843-E37A-8246-E1EA-7DFCFD825BF6}"/>
          </ac:spMkLst>
        </pc:spChg>
        <pc:spChg chg="del">
          <ac:chgData name="Johannes Hejselbaek (Nokia)" userId="41ab0100-30cb-40d6-be41-03fc2027f67b" providerId="ADAL" clId="{ED88A2AA-CE5C-4DB8-A7B3-8268879AA908}" dt="2025-10-14T17:19:52.678" v="627" actId="478"/>
          <ac:spMkLst>
            <pc:docMk/>
            <pc:sldMk cId="3919957326" sldId="262"/>
            <ac:spMk id="40" creationId="{4B616984-93CB-7DB9-DC3D-3A209AAAF72C}"/>
          </ac:spMkLst>
        </pc:spChg>
        <pc:spChg chg="del">
          <ac:chgData name="Johannes Hejselbaek (Nokia)" userId="41ab0100-30cb-40d6-be41-03fc2027f67b" providerId="ADAL" clId="{ED88A2AA-CE5C-4DB8-A7B3-8268879AA908}" dt="2025-10-14T17:19:52.678" v="627" actId="478"/>
          <ac:spMkLst>
            <pc:docMk/>
            <pc:sldMk cId="3919957326" sldId="262"/>
            <ac:spMk id="50" creationId="{35BDABF8-ACEA-CD73-2950-288EBC335321}"/>
          </ac:spMkLst>
        </pc:spChg>
        <pc:spChg chg="mod">
          <ac:chgData name="Johannes Hejselbaek (Nokia)" userId="41ab0100-30cb-40d6-be41-03fc2027f67b" providerId="ADAL" clId="{ED88A2AA-CE5C-4DB8-A7B3-8268879AA908}" dt="2025-10-14T17:19:48.332" v="626" actId="20577"/>
          <ac:spMkLst>
            <pc:docMk/>
            <pc:sldMk cId="3919957326" sldId="262"/>
            <ac:spMk id="54" creationId="{6B029396-B3F8-198E-7C11-BE54B3AB912F}"/>
          </ac:spMkLst>
        </pc:spChg>
        <pc:cxnChg chg="del">
          <ac:chgData name="Johannes Hejselbaek (Nokia)" userId="41ab0100-30cb-40d6-be41-03fc2027f67b" providerId="ADAL" clId="{ED88A2AA-CE5C-4DB8-A7B3-8268879AA908}" dt="2025-10-14T17:19:52.678" v="627" actId="478"/>
          <ac:cxnSpMkLst>
            <pc:docMk/>
            <pc:sldMk cId="3919957326" sldId="262"/>
            <ac:cxnSpMk id="5" creationId="{999E0FA0-43E0-234B-ED3F-9F2F22E2D60F}"/>
          </ac:cxnSpMkLst>
        </pc:cxnChg>
      </pc:sldChg>
      <pc:sldChg chg="addSp delSp modSp add mod ord">
        <pc:chgData name="Johannes Hejselbaek (Nokia)" userId="41ab0100-30cb-40d6-be41-03fc2027f67b" providerId="ADAL" clId="{ED88A2AA-CE5C-4DB8-A7B3-8268879AA908}" dt="2025-10-14T17:22:25.553" v="656" actId="13926"/>
        <pc:sldMkLst>
          <pc:docMk/>
          <pc:sldMk cId="3619111501" sldId="263"/>
        </pc:sldMkLst>
        <pc:spChg chg="mod">
          <ac:chgData name="Johannes Hejselbaek (Nokia)" userId="41ab0100-30cb-40d6-be41-03fc2027f67b" providerId="ADAL" clId="{ED88A2AA-CE5C-4DB8-A7B3-8268879AA908}" dt="2025-10-14T17:22:25.553" v="656" actId="13926"/>
          <ac:spMkLst>
            <pc:docMk/>
            <pc:sldMk cId="3619111501" sldId="263"/>
            <ac:spMk id="3" creationId="{8EA567B9-3820-6AC3-A321-A6803FC49A25}"/>
          </ac:spMkLst>
        </pc:spChg>
        <pc:spChg chg="mod">
          <ac:chgData name="Johannes Hejselbaek (Nokia)" userId="41ab0100-30cb-40d6-be41-03fc2027f67b" providerId="ADAL" clId="{ED88A2AA-CE5C-4DB8-A7B3-8268879AA908}" dt="2025-10-14T17:21:58.015" v="649" actId="207"/>
          <ac:spMkLst>
            <pc:docMk/>
            <pc:sldMk cId="3619111501" sldId="263"/>
            <ac:spMk id="4" creationId="{97FB8497-9F4B-7D1A-7D9D-B149E1A9320A}"/>
          </ac:spMkLst>
        </pc:spChg>
        <pc:spChg chg="add mod">
          <ac:chgData name="Johannes Hejselbaek (Nokia)" userId="41ab0100-30cb-40d6-be41-03fc2027f67b" providerId="ADAL" clId="{ED88A2AA-CE5C-4DB8-A7B3-8268879AA908}" dt="2025-10-14T17:22:17.865" v="655" actId="20577"/>
          <ac:spMkLst>
            <pc:docMk/>
            <pc:sldMk cId="3619111501" sldId="263"/>
            <ac:spMk id="7" creationId="{1646431B-2EF0-59E0-D6ED-9A38B10621F4}"/>
          </ac:spMkLst>
        </pc:spChg>
        <pc:spChg chg="del">
          <ac:chgData name="Johannes Hejselbaek (Nokia)" userId="41ab0100-30cb-40d6-be41-03fc2027f67b" providerId="ADAL" clId="{ED88A2AA-CE5C-4DB8-A7B3-8268879AA908}" dt="2025-10-14T17:21:04.341" v="638" actId="478"/>
          <ac:spMkLst>
            <pc:docMk/>
            <pc:sldMk cId="3619111501" sldId="263"/>
            <ac:spMk id="8" creationId="{16786B56-84A5-8A93-F802-2920092F8A6B}"/>
          </ac:spMkLst>
        </pc:spChg>
        <pc:spChg chg="mod">
          <ac:chgData name="Johannes Hejselbaek (Nokia)" userId="41ab0100-30cb-40d6-be41-03fc2027f67b" providerId="ADAL" clId="{ED88A2AA-CE5C-4DB8-A7B3-8268879AA908}" dt="2025-10-14T17:21:38.934" v="644" actId="207"/>
          <ac:spMkLst>
            <pc:docMk/>
            <pc:sldMk cId="3619111501" sldId="263"/>
            <ac:spMk id="9" creationId="{64A63A33-F51F-EA13-D280-03D681E08EC7}"/>
          </ac:spMkLst>
        </pc:spChg>
        <pc:spChg chg="mod">
          <ac:chgData name="Johannes Hejselbaek (Nokia)" userId="41ab0100-30cb-40d6-be41-03fc2027f67b" providerId="ADAL" clId="{ED88A2AA-CE5C-4DB8-A7B3-8268879AA908}" dt="2025-10-14T17:21:35.426" v="643" actId="207"/>
          <ac:spMkLst>
            <pc:docMk/>
            <pc:sldMk cId="3619111501" sldId="263"/>
            <ac:spMk id="10" creationId="{5C4287C1-5C21-7BC6-6CCA-BF027BAEFC80}"/>
          </ac:spMkLst>
        </pc:spChg>
        <pc:spChg chg="del">
          <ac:chgData name="Johannes Hejselbaek (Nokia)" userId="41ab0100-30cb-40d6-be41-03fc2027f67b" providerId="ADAL" clId="{ED88A2AA-CE5C-4DB8-A7B3-8268879AA908}" dt="2025-10-14T17:22:04.869" v="651" actId="478"/>
          <ac:spMkLst>
            <pc:docMk/>
            <pc:sldMk cId="3619111501" sldId="263"/>
            <ac:spMk id="14" creationId="{8AA28FA2-0AED-C200-2C07-9650DB7F5615}"/>
          </ac:spMkLst>
        </pc:spChg>
        <pc:spChg chg="del">
          <ac:chgData name="Johannes Hejselbaek (Nokia)" userId="41ab0100-30cb-40d6-be41-03fc2027f67b" providerId="ADAL" clId="{ED88A2AA-CE5C-4DB8-A7B3-8268879AA908}" dt="2025-10-14T17:21:30.281" v="642" actId="478"/>
          <ac:spMkLst>
            <pc:docMk/>
            <pc:sldMk cId="3619111501" sldId="263"/>
            <ac:spMk id="47" creationId="{04A9870E-2306-5C9F-C1DE-EEF9915FB8DE}"/>
          </ac:spMkLst>
        </pc:spChg>
        <pc:spChg chg="mod">
          <ac:chgData name="Johannes Hejselbaek (Nokia)" userId="41ab0100-30cb-40d6-be41-03fc2027f67b" providerId="ADAL" clId="{ED88A2AA-CE5C-4DB8-A7B3-8268879AA908}" dt="2025-10-14T17:20:41.375" v="637" actId="20577"/>
          <ac:spMkLst>
            <pc:docMk/>
            <pc:sldMk cId="3619111501" sldId="263"/>
            <ac:spMk id="54" creationId="{E5A0F085-1E94-1013-D721-10A4667AD6D2}"/>
          </ac:spMkLst>
        </pc:spChg>
        <pc:cxnChg chg="del">
          <ac:chgData name="Johannes Hejselbaek (Nokia)" userId="41ab0100-30cb-40d6-be41-03fc2027f67b" providerId="ADAL" clId="{ED88A2AA-CE5C-4DB8-A7B3-8268879AA908}" dt="2025-10-14T17:22:02.026" v="650" actId="478"/>
          <ac:cxnSpMkLst>
            <pc:docMk/>
            <pc:sldMk cId="3619111501" sldId="263"/>
            <ac:cxnSpMk id="6" creationId="{5DEF3851-DAD7-34E7-640E-83FB0108998B}"/>
          </ac:cxnSpMkLst>
        </pc:cxnChg>
      </pc:sldChg>
      <pc:sldChg chg="addSp delSp modSp add mod ord">
        <pc:chgData name="Johannes Hejselbaek (Nokia)" userId="41ab0100-30cb-40d6-be41-03fc2027f67b" providerId="ADAL" clId="{ED88A2AA-CE5C-4DB8-A7B3-8268879AA908}" dt="2025-10-14T17:27:53.455" v="758" actId="20577"/>
        <pc:sldMkLst>
          <pc:docMk/>
          <pc:sldMk cId="335361157" sldId="264"/>
        </pc:sldMkLst>
        <pc:spChg chg="mod">
          <ac:chgData name="Johannes Hejselbaek (Nokia)" userId="41ab0100-30cb-40d6-be41-03fc2027f67b" providerId="ADAL" clId="{ED88A2AA-CE5C-4DB8-A7B3-8268879AA908}" dt="2025-10-14T17:24:58.656" v="674" actId="207"/>
          <ac:spMkLst>
            <pc:docMk/>
            <pc:sldMk cId="335361157" sldId="264"/>
            <ac:spMk id="4" creationId="{1417C2AB-9342-56D1-E7F5-FDA33A691202}"/>
          </ac:spMkLst>
        </pc:spChg>
        <pc:spChg chg="add mod">
          <ac:chgData name="Johannes Hejselbaek (Nokia)" userId="41ab0100-30cb-40d6-be41-03fc2027f67b" providerId="ADAL" clId="{ED88A2AA-CE5C-4DB8-A7B3-8268879AA908}" dt="2025-10-14T17:25:33.442" v="680" actId="20577"/>
          <ac:spMkLst>
            <pc:docMk/>
            <pc:sldMk cId="335361157" sldId="264"/>
            <ac:spMk id="7" creationId="{4DCD4E19-9025-379A-C5A9-58827457C4E0}"/>
          </ac:spMkLst>
        </pc:spChg>
        <pc:spChg chg="mod">
          <ac:chgData name="Johannes Hejselbaek (Nokia)" userId="41ab0100-30cb-40d6-be41-03fc2027f67b" providerId="ADAL" clId="{ED88A2AA-CE5C-4DB8-A7B3-8268879AA908}" dt="2025-10-14T17:24:46.101" v="670" actId="207"/>
          <ac:spMkLst>
            <pc:docMk/>
            <pc:sldMk cId="335361157" sldId="264"/>
            <ac:spMk id="8" creationId="{4B1F30BE-87BC-0F7A-A979-735EFA606490}"/>
          </ac:spMkLst>
        </pc:spChg>
        <pc:spChg chg="mod">
          <ac:chgData name="Johannes Hejselbaek (Nokia)" userId="41ab0100-30cb-40d6-be41-03fc2027f67b" providerId="ADAL" clId="{ED88A2AA-CE5C-4DB8-A7B3-8268879AA908}" dt="2025-10-14T17:24:52.870" v="672" actId="207"/>
          <ac:spMkLst>
            <pc:docMk/>
            <pc:sldMk cId="335361157" sldId="264"/>
            <ac:spMk id="9" creationId="{7EBE9299-5915-0958-0EB6-5AB3AA9BF579}"/>
          </ac:spMkLst>
        </pc:spChg>
        <pc:spChg chg="mod">
          <ac:chgData name="Johannes Hejselbaek (Nokia)" userId="41ab0100-30cb-40d6-be41-03fc2027f67b" providerId="ADAL" clId="{ED88A2AA-CE5C-4DB8-A7B3-8268879AA908}" dt="2025-10-14T17:25:13.109" v="676" actId="207"/>
          <ac:spMkLst>
            <pc:docMk/>
            <pc:sldMk cId="335361157" sldId="264"/>
            <ac:spMk id="10" creationId="{DE3D41E2-EC6A-245E-2A2D-B2A7501E6325}"/>
          </ac:spMkLst>
        </pc:spChg>
        <pc:spChg chg="mod">
          <ac:chgData name="Johannes Hejselbaek (Nokia)" userId="41ab0100-30cb-40d6-be41-03fc2027f67b" providerId="ADAL" clId="{ED88A2AA-CE5C-4DB8-A7B3-8268879AA908}" dt="2025-10-14T17:27:53.455" v="758" actId="20577"/>
          <ac:spMkLst>
            <pc:docMk/>
            <pc:sldMk cId="335361157" sldId="264"/>
            <ac:spMk id="14" creationId="{56F9CD04-0C81-F2F6-A046-1B3BA07E557D}"/>
          </ac:spMkLst>
        </pc:spChg>
        <pc:spChg chg="del">
          <ac:chgData name="Johannes Hejselbaek (Nokia)" userId="41ab0100-30cb-40d6-be41-03fc2027f67b" providerId="ADAL" clId="{ED88A2AA-CE5C-4DB8-A7B3-8268879AA908}" dt="2025-10-14T17:24:18.100" v="668" actId="478"/>
          <ac:spMkLst>
            <pc:docMk/>
            <pc:sldMk cId="335361157" sldId="264"/>
            <ac:spMk id="47" creationId="{DCBB8569-1653-9588-07A0-38FCACF0CB68}"/>
          </ac:spMkLst>
        </pc:spChg>
        <pc:spChg chg="mod">
          <ac:chgData name="Johannes Hejselbaek (Nokia)" userId="41ab0100-30cb-40d6-be41-03fc2027f67b" providerId="ADAL" clId="{ED88A2AA-CE5C-4DB8-A7B3-8268879AA908}" dt="2025-10-14T17:24:05.509" v="665" actId="20577"/>
          <ac:spMkLst>
            <pc:docMk/>
            <pc:sldMk cId="335361157" sldId="264"/>
            <ac:spMk id="54" creationId="{58CA75C9-C544-EB44-9DBD-ECB3901A25CF}"/>
          </ac:spMkLst>
        </pc:spChg>
        <pc:cxnChg chg="mod">
          <ac:chgData name="Johannes Hejselbaek (Nokia)" userId="41ab0100-30cb-40d6-be41-03fc2027f67b" providerId="ADAL" clId="{ED88A2AA-CE5C-4DB8-A7B3-8268879AA908}" dt="2025-10-14T17:25:23.179" v="677" actId="1076"/>
          <ac:cxnSpMkLst>
            <pc:docMk/>
            <pc:sldMk cId="335361157" sldId="264"/>
            <ac:cxnSpMk id="6" creationId="{ADB0C0A9-941C-A82F-29BA-AE0BA349639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A471B-F87D-B7B5-B055-91B725AC0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9D5B01-99B1-A1C7-7342-E41B0CA9B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69889-6FD6-14DF-DC03-589704EC4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1411E-C281-B830-0EE5-2F0C55DFF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83F10-8304-0118-B69B-8E2DA6145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76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BD6C-CC01-B2E2-D947-7EC50EA7D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92716-F76D-9DBB-43D3-8A92BDEF6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1C0C8-FBAF-2670-A66D-7611D971F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EE877-91C6-CBE8-EA97-E3F9D1C1A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49216-8AD9-D189-3A81-4EB2BB36A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91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2D8237-33FF-9206-EA11-DDF07ECE27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E9E48A-7E34-C379-94C1-299D492C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88352-50EC-9D0E-8C2B-389441801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7177D-7867-016F-627C-AB7FB4BE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93E08-B75E-F19C-C519-A997F99AF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88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D65BA-89F0-D2FD-7EC9-1510A7B88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D60F5-3DD6-DD96-E141-C50BDFF90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1EC24-1CA4-04EA-A005-338F7D3CD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9DEE-E513-2E3F-359C-8F7F125FA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58E90-CB43-C017-2423-DC39AAB64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46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1923-2E15-0293-9B87-FFD8FB70C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AF760-A2D7-FEA3-D382-BE02A356E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A16B9-FCAC-C380-3CF2-FF0E14ECA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A15D2-551C-EF65-72A5-079E7BB7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84CE0-435D-D24D-0298-7DE5B46C2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0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DEE4C-96DD-000C-1FCE-95C543EA6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FFD8D-EA1E-D2E4-9DCB-E238663C0A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24578-E3A4-FE77-2995-A05D8C5E2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43939-16FD-C5A5-6E6D-3A7722877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BA57B-B82F-470B-3A44-07B8DAF2C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6C3B6-B1DB-F3B8-E427-B34CF1E5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7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0974B-F393-2835-3077-A2D355CF9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C5290-FA3D-3D17-2A0C-37AB5456D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60C71-A3C3-7F0D-298E-EFFCDD1D8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55F909-013A-D773-8183-74A6A2F46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BFD43-41F3-84C5-6988-646A33D97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D4C9FD-5711-37D2-0F17-1D6241EB3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A4349E-5B43-205F-9915-7C76479F4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3A0BFD-84A6-F17F-570A-7EA39977B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87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E0C5B-C284-CEAF-C294-E3D384087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D25FB3-5D2B-E157-B0B8-093881850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CCC08-9E81-5DFA-2252-2CA87D157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0BBB4E-AD69-F7DA-5CF4-B0F577DA2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7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8FD85C-F9AB-D89A-18E1-1CC57B752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61043B-0493-5EFE-06FE-BE5759919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34820-BEB2-E6A7-5C7C-156549120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52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4E1EB-5245-3ED6-4B9D-1F0187867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628D4-A6E0-19DC-0240-0FBF6AD7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58A70-6E13-AF6F-200E-B4A7A6910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594993-3E24-EE3E-DF1E-5BAA89BFF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842D2-B025-0BE2-33A1-4417F39C8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CA184-B979-6E28-6FF7-E624BFB6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1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C0AE9-77C3-CCFE-47B2-9E7CDC36B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AA33D1-5694-A4E3-5DA8-246C5B2DB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EE626-9032-455B-778E-E58165442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80D9A-465D-36B0-3EEB-46DD89EC6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62C44-D2CE-A827-25D9-71F937B1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0B3345-C815-3385-0FD5-20F7BF9FC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6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7EA2E7-8E4E-6180-3CDB-A171CF279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EE1937-FB9F-025F-BEB0-A3C52DB89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57244-EF56-D6C6-A393-AFE76530F5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44354-A8D6-4841-A07F-B5DF5DB6957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07831-5200-54BF-3260-BA6548D8EE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82A2B-7E19-458A-EBCF-7AC8275F8A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9E8AF1-54A1-458A-BE46-4FA41A231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08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D54305E-7E9B-42EB-ABED-F9E936B8299F}"/>
              </a:ext>
            </a:extLst>
          </p:cNvPr>
          <p:cNvCxnSpPr>
            <a:cxnSpLocks/>
          </p:cNvCxnSpPr>
          <p:nvPr/>
        </p:nvCxnSpPr>
        <p:spPr>
          <a:xfrm>
            <a:off x="139344" y="4002444"/>
            <a:ext cx="11915775" cy="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D52EA313-C31A-1D65-7EC5-FE43F3374DC1}"/>
              </a:ext>
            </a:extLst>
          </p:cNvPr>
          <p:cNvSpPr/>
          <p:nvPr/>
        </p:nvSpPr>
        <p:spPr>
          <a:xfrm>
            <a:off x="316979" y="842827"/>
            <a:ext cx="2284429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FR1 </a:t>
            </a:r>
            <a:br>
              <a:rPr lang="en-US" dirty="0"/>
            </a:br>
            <a:r>
              <a:rPr lang="en-GB" dirty="0"/>
              <a:t>410 MHz – 7125 MHz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7EE631-6892-C3C3-BF43-6866B821F59F}"/>
              </a:ext>
            </a:extLst>
          </p:cNvPr>
          <p:cNvSpPr/>
          <p:nvPr/>
        </p:nvSpPr>
        <p:spPr>
          <a:xfrm>
            <a:off x="6835420" y="854208"/>
            <a:ext cx="5032540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 </a:t>
            </a:r>
          </a:p>
          <a:p>
            <a:pPr algn="ctr"/>
            <a:r>
              <a:rPr lang="en-GB" dirty="0"/>
              <a:t>24250 MHz  – 71000 MHz</a:t>
            </a:r>
            <a:r>
              <a:rPr lang="en-US" dirty="0"/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099CCD-F446-5C31-716D-05216DBD0EFB}"/>
              </a:ext>
            </a:extLst>
          </p:cNvPr>
          <p:cNvSpPr/>
          <p:nvPr/>
        </p:nvSpPr>
        <p:spPr>
          <a:xfrm>
            <a:off x="6833160" y="1545391"/>
            <a:ext cx="2516858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FR2-1 </a:t>
            </a:r>
          </a:p>
          <a:p>
            <a:pPr algn="ctr"/>
            <a:r>
              <a:rPr lang="en-GB" dirty="0"/>
              <a:t>24250 – 52600 MHz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14E34C-BABA-2F98-91C9-9D62BB1296BE}"/>
              </a:ext>
            </a:extLst>
          </p:cNvPr>
          <p:cNvSpPr/>
          <p:nvPr/>
        </p:nvSpPr>
        <p:spPr>
          <a:xfrm>
            <a:off x="9350019" y="1551781"/>
            <a:ext cx="2517940" cy="7039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FR2-2 </a:t>
            </a:r>
          </a:p>
          <a:p>
            <a:pPr algn="ctr"/>
            <a:r>
              <a:rPr lang="en-GB" dirty="0"/>
              <a:t>52600 – 71000 MHz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6F060B-6BD9-55D7-E804-54EE039C8373}"/>
              </a:ext>
            </a:extLst>
          </p:cNvPr>
          <p:cNvSpPr/>
          <p:nvPr/>
        </p:nvSpPr>
        <p:spPr>
          <a:xfrm>
            <a:off x="316979" y="2293769"/>
            <a:ext cx="3676453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FR1-NTN </a:t>
            </a:r>
            <a:br>
              <a:rPr lang="en-US" dirty="0"/>
            </a:br>
            <a:r>
              <a:rPr lang="en-GB" dirty="0"/>
              <a:t>410 MHz – 14500 MHz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FE215E-C506-1AF2-B9AA-2EEDCE5AEC54}"/>
              </a:ext>
            </a:extLst>
          </p:cNvPr>
          <p:cNvSpPr/>
          <p:nvPr/>
        </p:nvSpPr>
        <p:spPr>
          <a:xfrm>
            <a:off x="3178015" y="3008144"/>
            <a:ext cx="4354592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FR2-NTN </a:t>
            </a:r>
          </a:p>
          <a:p>
            <a:pPr algn="ctr"/>
            <a:r>
              <a:rPr lang="en-GB" dirty="0"/>
              <a:t>10700 MHz – 30000 MHz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B0ACA6D-99D7-47EF-A3FF-0393462078FE}"/>
              </a:ext>
            </a:extLst>
          </p:cNvPr>
          <p:cNvCxnSpPr>
            <a:cxnSpLocks/>
          </p:cNvCxnSpPr>
          <p:nvPr/>
        </p:nvCxnSpPr>
        <p:spPr>
          <a:xfrm>
            <a:off x="2601408" y="3020724"/>
            <a:ext cx="0" cy="964852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EC79E2D-8013-AE40-87C0-22E47F2508E4}"/>
              </a:ext>
            </a:extLst>
          </p:cNvPr>
          <p:cNvCxnSpPr>
            <a:cxnSpLocks/>
          </p:cNvCxnSpPr>
          <p:nvPr/>
        </p:nvCxnSpPr>
        <p:spPr>
          <a:xfrm>
            <a:off x="2601408" y="1554875"/>
            <a:ext cx="0" cy="694479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D7327E1-3A0D-71BD-FD9E-738A7B10B053}"/>
              </a:ext>
            </a:extLst>
          </p:cNvPr>
          <p:cNvCxnSpPr>
            <a:cxnSpLocks/>
          </p:cNvCxnSpPr>
          <p:nvPr/>
        </p:nvCxnSpPr>
        <p:spPr>
          <a:xfrm>
            <a:off x="316979" y="842827"/>
            <a:ext cx="0" cy="3142749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4EB5ECD-2FBA-5891-3187-6F2EC1104A7A}"/>
              </a:ext>
            </a:extLst>
          </p:cNvPr>
          <p:cNvCxnSpPr>
            <a:cxnSpLocks/>
          </p:cNvCxnSpPr>
          <p:nvPr/>
        </p:nvCxnSpPr>
        <p:spPr>
          <a:xfrm>
            <a:off x="3178015" y="2991342"/>
            <a:ext cx="0" cy="1011102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0E668BB-E0D9-81E6-EDDE-A4285D8A4639}"/>
              </a:ext>
            </a:extLst>
          </p:cNvPr>
          <p:cNvCxnSpPr>
            <a:cxnSpLocks/>
          </p:cNvCxnSpPr>
          <p:nvPr/>
        </p:nvCxnSpPr>
        <p:spPr>
          <a:xfrm>
            <a:off x="6833160" y="3705717"/>
            <a:ext cx="0" cy="279859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D804FA7-88A4-E8C2-612F-C36775955CD9}"/>
              </a:ext>
            </a:extLst>
          </p:cNvPr>
          <p:cNvCxnSpPr>
            <a:cxnSpLocks/>
          </p:cNvCxnSpPr>
          <p:nvPr/>
        </p:nvCxnSpPr>
        <p:spPr>
          <a:xfrm>
            <a:off x="6833160" y="2026490"/>
            <a:ext cx="0" cy="964852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DC1DC9D-76DD-2E18-D819-6E1F58724DDF}"/>
              </a:ext>
            </a:extLst>
          </p:cNvPr>
          <p:cNvCxnSpPr>
            <a:cxnSpLocks/>
          </p:cNvCxnSpPr>
          <p:nvPr/>
        </p:nvCxnSpPr>
        <p:spPr>
          <a:xfrm>
            <a:off x="7532607" y="3008144"/>
            <a:ext cx="0" cy="964852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B941A86-416A-50EB-7E0A-B6C1074C1B5B}"/>
              </a:ext>
            </a:extLst>
          </p:cNvPr>
          <p:cNvCxnSpPr>
            <a:cxnSpLocks/>
          </p:cNvCxnSpPr>
          <p:nvPr/>
        </p:nvCxnSpPr>
        <p:spPr>
          <a:xfrm>
            <a:off x="9350018" y="2134614"/>
            <a:ext cx="0" cy="186783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6A082C6-A812-265C-7021-ECB7893A7991}"/>
              </a:ext>
            </a:extLst>
          </p:cNvPr>
          <p:cNvCxnSpPr>
            <a:cxnSpLocks/>
          </p:cNvCxnSpPr>
          <p:nvPr/>
        </p:nvCxnSpPr>
        <p:spPr>
          <a:xfrm>
            <a:off x="11867959" y="1953639"/>
            <a:ext cx="0" cy="2048805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82BCF65-C960-38A1-CF8C-511758393FDF}"/>
              </a:ext>
            </a:extLst>
          </p:cNvPr>
          <p:cNvSpPr txBox="1"/>
          <p:nvPr/>
        </p:nvSpPr>
        <p:spPr>
          <a:xfrm rot="19121668">
            <a:off x="-170537" y="4242695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410 MHz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E7CA566-5EC4-1549-0A7C-22C2B339B60F}"/>
              </a:ext>
            </a:extLst>
          </p:cNvPr>
          <p:cNvSpPr txBox="1"/>
          <p:nvPr/>
        </p:nvSpPr>
        <p:spPr>
          <a:xfrm rot="19121668">
            <a:off x="1816532" y="4242694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7125 MHz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A795E9-C5FE-2D7E-F27E-C20F429DF1AD}"/>
              </a:ext>
            </a:extLst>
          </p:cNvPr>
          <p:cNvSpPr txBox="1"/>
          <p:nvPr/>
        </p:nvSpPr>
        <p:spPr>
          <a:xfrm rot="19121668">
            <a:off x="2417735" y="4233354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10700 MHz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2E70F51-717D-2BAB-7522-AE8F5E7CD7C3}"/>
              </a:ext>
            </a:extLst>
          </p:cNvPr>
          <p:cNvCxnSpPr>
            <a:cxnSpLocks/>
          </p:cNvCxnSpPr>
          <p:nvPr/>
        </p:nvCxnSpPr>
        <p:spPr>
          <a:xfrm>
            <a:off x="3993432" y="3732530"/>
            <a:ext cx="0" cy="279859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8E7C0490-360C-3F6B-30A8-99D579546BB0}"/>
              </a:ext>
            </a:extLst>
          </p:cNvPr>
          <p:cNvSpPr txBox="1"/>
          <p:nvPr/>
        </p:nvSpPr>
        <p:spPr>
          <a:xfrm rot="19121668">
            <a:off x="3168689" y="4242693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14500 MHz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DA015C3-9AEF-A745-80AF-5B96BE44B6AB}"/>
              </a:ext>
            </a:extLst>
          </p:cNvPr>
          <p:cNvSpPr txBox="1"/>
          <p:nvPr/>
        </p:nvSpPr>
        <p:spPr>
          <a:xfrm rot="19121668">
            <a:off x="5985850" y="4339288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24250 MHz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DE642F8-EC25-DEE1-6C17-6060D6638945}"/>
              </a:ext>
            </a:extLst>
          </p:cNvPr>
          <p:cNvSpPr txBox="1"/>
          <p:nvPr/>
        </p:nvSpPr>
        <p:spPr>
          <a:xfrm rot="19121668">
            <a:off x="6730862" y="4324167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30000 MHz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CEFD29B-4FCE-C5CC-9B2B-EFFE6A13BDA6}"/>
              </a:ext>
            </a:extLst>
          </p:cNvPr>
          <p:cNvSpPr txBox="1"/>
          <p:nvPr/>
        </p:nvSpPr>
        <p:spPr>
          <a:xfrm rot="19121668">
            <a:off x="8593584" y="4283431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56600 MHz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490CA54-F9D0-CB24-D1C7-9B62523BCE0C}"/>
              </a:ext>
            </a:extLst>
          </p:cNvPr>
          <p:cNvSpPr txBox="1"/>
          <p:nvPr/>
        </p:nvSpPr>
        <p:spPr>
          <a:xfrm rot="19121668">
            <a:off x="11003327" y="4300570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71000 MHz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FAF7A9E0-114D-7403-F2AD-729C562E5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43" y="4971274"/>
            <a:ext cx="5297499" cy="162286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B842AAC3-3F97-0A1A-70ED-2C3A7772B7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2244" y="4960627"/>
            <a:ext cx="6990889" cy="1834842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E0DA6A78-0F8D-D894-2CE0-7A7D6154D7E4}"/>
              </a:ext>
            </a:extLst>
          </p:cNvPr>
          <p:cNvSpPr txBox="1"/>
          <p:nvPr/>
        </p:nvSpPr>
        <p:spPr>
          <a:xfrm>
            <a:off x="2807952" y="27624"/>
            <a:ext cx="69258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Current Frequency Ranges defined for NR</a:t>
            </a:r>
          </a:p>
        </p:txBody>
      </p:sp>
    </p:spTree>
    <p:extLst>
      <p:ext uri="{BB962C8B-B14F-4D97-AF65-F5344CB8AC3E}">
        <p14:creationId xmlns:p14="http://schemas.microsoft.com/office/powerpoint/2010/main" val="24541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5EF77886-2B62-A395-C735-8E756ED8E11D}"/>
              </a:ext>
            </a:extLst>
          </p:cNvPr>
          <p:cNvSpPr txBox="1"/>
          <p:nvPr/>
        </p:nvSpPr>
        <p:spPr>
          <a:xfrm>
            <a:off x="232950" y="126339"/>
            <a:ext cx="1702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Option 1a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734E78-5C8C-82F8-72AC-329C85D3B7CE}"/>
              </a:ext>
            </a:extLst>
          </p:cNvPr>
          <p:cNvCxnSpPr>
            <a:cxnSpLocks/>
          </p:cNvCxnSpPr>
          <p:nvPr/>
        </p:nvCxnSpPr>
        <p:spPr>
          <a:xfrm>
            <a:off x="138112" y="2577250"/>
            <a:ext cx="11915775" cy="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E7B6D94-6159-F373-C679-830BBEAC42F8}"/>
              </a:ext>
            </a:extLst>
          </p:cNvPr>
          <p:cNvSpPr/>
          <p:nvPr/>
        </p:nvSpPr>
        <p:spPr>
          <a:xfrm>
            <a:off x="316979" y="721412"/>
            <a:ext cx="4683644" cy="6987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FR1 </a:t>
            </a:r>
            <a:br>
              <a:rPr lang="en-US" dirty="0"/>
            </a:br>
            <a:r>
              <a:rPr lang="en-GB" dirty="0"/>
              <a:t>410 MHz – </a:t>
            </a: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 MHz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5202E0-B531-DAA6-5702-230DB1D02343}"/>
              </a:ext>
            </a:extLst>
          </p:cNvPr>
          <p:cNvSpPr/>
          <p:nvPr/>
        </p:nvSpPr>
        <p:spPr>
          <a:xfrm>
            <a:off x="5000622" y="718090"/>
            <a:ext cx="6867337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 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 MHz  – 71000 MHz</a:t>
            </a:r>
            <a:r>
              <a:rPr lang="en-US" dirty="0"/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07057A-83B3-1D75-9B49-0794571EF6A0}"/>
              </a:ext>
            </a:extLst>
          </p:cNvPr>
          <p:cNvSpPr/>
          <p:nvPr/>
        </p:nvSpPr>
        <p:spPr>
          <a:xfrm>
            <a:off x="5000622" y="1432966"/>
            <a:ext cx="4348856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FR2-1 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 – 52600 MHz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1F6818B-F190-F088-C57F-22881E331E54}"/>
              </a:ext>
            </a:extLst>
          </p:cNvPr>
          <p:cNvSpPr/>
          <p:nvPr/>
        </p:nvSpPr>
        <p:spPr>
          <a:xfrm>
            <a:off x="9350019" y="1431512"/>
            <a:ext cx="2517940" cy="7039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FR2-2 </a:t>
            </a:r>
          </a:p>
          <a:p>
            <a:pPr algn="ctr"/>
            <a:r>
              <a:rPr lang="en-GB" dirty="0"/>
              <a:t>52600 – 71000 MHz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C0927D-BA72-6330-87AB-4874555F6D03}"/>
              </a:ext>
            </a:extLst>
          </p:cNvPr>
          <p:cNvCxnSpPr>
            <a:cxnSpLocks/>
          </p:cNvCxnSpPr>
          <p:nvPr/>
        </p:nvCxnSpPr>
        <p:spPr>
          <a:xfrm>
            <a:off x="316979" y="722558"/>
            <a:ext cx="0" cy="1854692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BE05058-667B-E386-7D23-A1D909EBD5DD}"/>
              </a:ext>
            </a:extLst>
          </p:cNvPr>
          <p:cNvCxnSpPr>
            <a:cxnSpLocks/>
          </p:cNvCxnSpPr>
          <p:nvPr/>
        </p:nvCxnSpPr>
        <p:spPr>
          <a:xfrm>
            <a:off x="5000622" y="2135474"/>
            <a:ext cx="0" cy="441776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791B39D-F556-58FA-56D4-EAE30F1BE56B}"/>
              </a:ext>
            </a:extLst>
          </p:cNvPr>
          <p:cNvCxnSpPr>
            <a:cxnSpLocks/>
          </p:cNvCxnSpPr>
          <p:nvPr/>
        </p:nvCxnSpPr>
        <p:spPr>
          <a:xfrm>
            <a:off x="11867959" y="1833370"/>
            <a:ext cx="0" cy="74388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4485DBD-51B3-F7E4-03E4-F2D98519D3DE}"/>
              </a:ext>
            </a:extLst>
          </p:cNvPr>
          <p:cNvSpPr txBox="1"/>
          <p:nvPr/>
        </p:nvSpPr>
        <p:spPr>
          <a:xfrm rot="19121668">
            <a:off x="11097289" y="6230243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71000 MHz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D1C01B-B985-83D7-B20F-1D459CB3CC19}"/>
              </a:ext>
            </a:extLst>
          </p:cNvPr>
          <p:cNvSpPr txBox="1"/>
          <p:nvPr/>
        </p:nvSpPr>
        <p:spPr>
          <a:xfrm>
            <a:off x="232950" y="2732515"/>
            <a:ext cx="1713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Option 1b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BCF9B7E-8B15-E54A-0CD3-3D69B38A53C0}"/>
              </a:ext>
            </a:extLst>
          </p:cNvPr>
          <p:cNvCxnSpPr>
            <a:cxnSpLocks/>
          </p:cNvCxnSpPr>
          <p:nvPr/>
        </p:nvCxnSpPr>
        <p:spPr>
          <a:xfrm>
            <a:off x="138112" y="5980912"/>
            <a:ext cx="11915775" cy="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0FAC09E4-8BED-FA7F-2170-5FDB6585F9F5}"/>
              </a:ext>
            </a:extLst>
          </p:cNvPr>
          <p:cNvSpPr/>
          <p:nvPr/>
        </p:nvSpPr>
        <p:spPr>
          <a:xfrm>
            <a:off x="316976" y="3306657"/>
            <a:ext cx="5912368" cy="6987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FR1 </a:t>
            </a:r>
            <a:br>
              <a:rPr lang="en-US" dirty="0"/>
            </a:br>
            <a:r>
              <a:rPr lang="en-GB" dirty="0"/>
              <a:t>410 MHz – </a:t>
            </a:r>
            <a:r>
              <a:rPr lang="en-GB" dirty="0">
                <a:solidFill>
                  <a:srgbClr val="FF0000"/>
                </a:solidFill>
              </a:rPr>
              <a:t>Y</a:t>
            </a:r>
            <a:r>
              <a:rPr lang="en-GB" dirty="0"/>
              <a:t> MHz</a:t>
            </a:r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92CF121-5818-9018-A712-265C529A933E}"/>
              </a:ext>
            </a:extLst>
          </p:cNvPr>
          <p:cNvSpPr/>
          <p:nvPr/>
        </p:nvSpPr>
        <p:spPr>
          <a:xfrm>
            <a:off x="4247610" y="4042310"/>
            <a:ext cx="7619808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 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 MHz  – 71000 MHz</a:t>
            </a:r>
            <a:r>
              <a:rPr lang="en-US" dirty="0"/>
              <a:t>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1504B49-061B-252F-350F-7977D0C17C34}"/>
              </a:ext>
            </a:extLst>
          </p:cNvPr>
          <p:cNvSpPr/>
          <p:nvPr/>
        </p:nvSpPr>
        <p:spPr>
          <a:xfrm>
            <a:off x="4247610" y="4783206"/>
            <a:ext cx="5101868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FR2-1 </a:t>
            </a:r>
          </a:p>
          <a:p>
            <a:pPr algn="ctr"/>
            <a:r>
              <a:rPr lang="en-GB">
                <a:solidFill>
                  <a:srgbClr val="FF0000"/>
                </a:solidFill>
              </a:rPr>
              <a:t>X</a:t>
            </a:r>
            <a:r>
              <a:rPr lang="en-GB"/>
              <a:t> </a:t>
            </a:r>
            <a:r>
              <a:rPr lang="en-GB" dirty="0"/>
              <a:t>– 52600 MHz</a:t>
            </a:r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CFAA7C7-158A-FA54-4B32-B02F570B1E2B}"/>
              </a:ext>
            </a:extLst>
          </p:cNvPr>
          <p:cNvSpPr/>
          <p:nvPr/>
        </p:nvSpPr>
        <p:spPr>
          <a:xfrm>
            <a:off x="9349478" y="4783206"/>
            <a:ext cx="2517940" cy="7039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FR2-2 </a:t>
            </a:r>
          </a:p>
          <a:p>
            <a:pPr algn="ctr"/>
            <a:r>
              <a:rPr lang="en-GB" dirty="0"/>
              <a:t>52600 – 71000 MHz</a:t>
            </a:r>
            <a:endParaRPr lang="en-US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F581AE0-CD4C-3DB9-1ADE-C5544A00D146}"/>
              </a:ext>
            </a:extLst>
          </p:cNvPr>
          <p:cNvCxnSpPr>
            <a:cxnSpLocks/>
          </p:cNvCxnSpPr>
          <p:nvPr/>
        </p:nvCxnSpPr>
        <p:spPr>
          <a:xfrm>
            <a:off x="316979" y="4024376"/>
            <a:ext cx="0" cy="1854692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199599E-4893-0DC3-BAFA-2A08C6C78F1E}"/>
              </a:ext>
            </a:extLst>
          </p:cNvPr>
          <p:cNvCxnSpPr>
            <a:cxnSpLocks/>
          </p:cNvCxnSpPr>
          <p:nvPr/>
        </p:nvCxnSpPr>
        <p:spPr>
          <a:xfrm>
            <a:off x="6229344" y="5487168"/>
            <a:ext cx="0" cy="493744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3D4A892-7F78-145D-C010-B88DE8A46533}"/>
              </a:ext>
            </a:extLst>
          </p:cNvPr>
          <p:cNvCxnSpPr>
            <a:cxnSpLocks/>
          </p:cNvCxnSpPr>
          <p:nvPr/>
        </p:nvCxnSpPr>
        <p:spPr>
          <a:xfrm>
            <a:off x="11867959" y="5135188"/>
            <a:ext cx="0" cy="74388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36D64388-46E3-FA1A-7D32-959C0C1E120C}"/>
              </a:ext>
            </a:extLst>
          </p:cNvPr>
          <p:cNvSpPr txBox="1"/>
          <p:nvPr/>
        </p:nvSpPr>
        <p:spPr>
          <a:xfrm rot="19121668">
            <a:off x="-133317" y="6281073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410 MHz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CAA43DE-6E5F-2DFC-456C-015ABD6B3AD1}"/>
              </a:ext>
            </a:extLst>
          </p:cNvPr>
          <p:cNvCxnSpPr>
            <a:cxnSpLocks/>
          </p:cNvCxnSpPr>
          <p:nvPr/>
        </p:nvCxnSpPr>
        <p:spPr>
          <a:xfrm>
            <a:off x="4247610" y="5487168"/>
            <a:ext cx="0" cy="441776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66AA0D89-1BAC-3DF6-7426-A3C21F960FBB}"/>
              </a:ext>
            </a:extLst>
          </p:cNvPr>
          <p:cNvSpPr txBox="1"/>
          <p:nvPr/>
        </p:nvSpPr>
        <p:spPr>
          <a:xfrm>
            <a:off x="4844169" y="267909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7155847-88EB-4F0A-DDF0-0C9F9623B701}"/>
              </a:ext>
            </a:extLst>
          </p:cNvPr>
          <p:cNvSpPr txBox="1"/>
          <p:nvPr/>
        </p:nvSpPr>
        <p:spPr>
          <a:xfrm>
            <a:off x="4091157" y="60157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479CD61-7636-A6F6-9525-CAF936129982}"/>
              </a:ext>
            </a:extLst>
          </p:cNvPr>
          <p:cNvSpPr txBox="1"/>
          <p:nvPr/>
        </p:nvSpPr>
        <p:spPr>
          <a:xfrm>
            <a:off x="6095999" y="60328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449496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EC693-851B-2AA7-71C9-AAAFB319C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B8D0556-9FA6-8CD9-DAAA-BAD22B811FA2}"/>
              </a:ext>
            </a:extLst>
          </p:cNvPr>
          <p:cNvCxnSpPr>
            <a:cxnSpLocks/>
          </p:cNvCxnSpPr>
          <p:nvPr/>
        </p:nvCxnSpPr>
        <p:spPr>
          <a:xfrm>
            <a:off x="316979" y="2695575"/>
            <a:ext cx="11915775" cy="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9EE5292-0FAF-7E4F-E620-DCAAC3B441AD}"/>
              </a:ext>
            </a:extLst>
          </p:cNvPr>
          <p:cNvSpPr/>
          <p:nvPr/>
        </p:nvSpPr>
        <p:spPr>
          <a:xfrm>
            <a:off x="316979" y="842827"/>
            <a:ext cx="2284429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FR1 </a:t>
            </a:r>
            <a:br>
              <a:rPr lang="en-US" dirty="0"/>
            </a:br>
            <a:r>
              <a:rPr lang="en-GB" dirty="0"/>
              <a:t>410 MHz – 7125 MHz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156B7D-5493-5D75-BD82-CF7D10532A34}"/>
              </a:ext>
            </a:extLst>
          </p:cNvPr>
          <p:cNvSpPr/>
          <p:nvPr/>
        </p:nvSpPr>
        <p:spPr>
          <a:xfrm>
            <a:off x="6835419" y="825950"/>
            <a:ext cx="5032540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 </a:t>
            </a:r>
          </a:p>
          <a:p>
            <a:pPr algn="ctr"/>
            <a:r>
              <a:rPr lang="en-GB" dirty="0"/>
              <a:t>24250 MHz  – 71000 MHz</a:t>
            </a:r>
            <a:r>
              <a:rPr lang="en-US" dirty="0"/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EEDBA1-5AE2-2807-5A8E-E2E5889F8EB4}"/>
              </a:ext>
            </a:extLst>
          </p:cNvPr>
          <p:cNvSpPr/>
          <p:nvPr/>
        </p:nvSpPr>
        <p:spPr>
          <a:xfrm>
            <a:off x="6833160" y="1545391"/>
            <a:ext cx="2516858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FR2-1 </a:t>
            </a:r>
          </a:p>
          <a:p>
            <a:pPr algn="ctr"/>
            <a:r>
              <a:rPr lang="en-GB" dirty="0"/>
              <a:t>24250 – 52600 MHz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6FF9A9-05C5-59B8-9D85-E2FD56E35551}"/>
              </a:ext>
            </a:extLst>
          </p:cNvPr>
          <p:cNvSpPr/>
          <p:nvPr/>
        </p:nvSpPr>
        <p:spPr>
          <a:xfrm>
            <a:off x="9349477" y="1540139"/>
            <a:ext cx="2517940" cy="7039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FR2-2 </a:t>
            </a:r>
          </a:p>
          <a:p>
            <a:pPr algn="ctr"/>
            <a:r>
              <a:rPr lang="en-GB" dirty="0"/>
              <a:t>52600 – 71000 MHz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837399-688B-20E5-1D82-31AAD41EF83C}"/>
              </a:ext>
            </a:extLst>
          </p:cNvPr>
          <p:cNvSpPr/>
          <p:nvPr/>
        </p:nvSpPr>
        <p:spPr>
          <a:xfrm>
            <a:off x="2601408" y="836884"/>
            <a:ext cx="4231752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</a:t>
            </a:r>
            <a:r>
              <a:rPr lang="en-US" dirty="0">
                <a:highlight>
                  <a:srgbClr val="FFFF00"/>
                </a:highlight>
              </a:rPr>
              <a:t>?</a:t>
            </a:r>
            <a:r>
              <a:rPr lang="en-US" dirty="0"/>
              <a:t> </a:t>
            </a:r>
            <a:br>
              <a:rPr lang="en-US" dirty="0"/>
            </a:br>
            <a:r>
              <a:rPr lang="en-GB" dirty="0"/>
              <a:t>7125 MHz – 24500 MHz</a:t>
            </a: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80DFE79-F514-5054-90C3-40E3F3978701}"/>
              </a:ext>
            </a:extLst>
          </p:cNvPr>
          <p:cNvCxnSpPr>
            <a:cxnSpLocks/>
          </p:cNvCxnSpPr>
          <p:nvPr/>
        </p:nvCxnSpPr>
        <p:spPr>
          <a:xfrm>
            <a:off x="2601408" y="1554875"/>
            <a:ext cx="0" cy="114070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DEE8F89-348B-B9AE-A8E1-304A5FD0E766}"/>
              </a:ext>
            </a:extLst>
          </p:cNvPr>
          <p:cNvCxnSpPr>
            <a:cxnSpLocks/>
          </p:cNvCxnSpPr>
          <p:nvPr/>
        </p:nvCxnSpPr>
        <p:spPr>
          <a:xfrm>
            <a:off x="316979" y="842827"/>
            <a:ext cx="0" cy="185274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E361744-EC93-98FE-FE0E-7885753DBCD8}"/>
              </a:ext>
            </a:extLst>
          </p:cNvPr>
          <p:cNvCxnSpPr>
            <a:cxnSpLocks/>
          </p:cNvCxnSpPr>
          <p:nvPr/>
        </p:nvCxnSpPr>
        <p:spPr>
          <a:xfrm>
            <a:off x="6833160" y="2026490"/>
            <a:ext cx="0" cy="669085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C0D6F0B-BAAE-491B-D0D1-5987E242C099}"/>
              </a:ext>
            </a:extLst>
          </p:cNvPr>
          <p:cNvCxnSpPr>
            <a:cxnSpLocks/>
          </p:cNvCxnSpPr>
          <p:nvPr/>
        </p:nvCxnSpPr>
        <p:spPr>
          <a:xfrm>
            <a:off x="9350018" y="2134614"/>
            <a:ext cx="0" cy="560961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D3C3405-3361-0311-8EC5-E30214CAD256}"/>
              </a:ext>
            </a:extLst>
          </p:cNvPr>
          <p:cNvCxnSpPr>
            <a:cxnSpLocks/>
          </p:cNvCxnSpPr>
          <p:nvPr/>
        </p:nvCxnSpPr>
        <p:spPr>
          <a:xfrm>
            <a:off x="11867959" y="1953639"/>
            <a:ext cx="0" cy="741936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5C850D8-96BE-C33C-7535-5A19600BD6DE}"/>
              </a:ext>
            </a:extLst>
          </p:cNvPr>
          <p:cNvSpPr txBox="1"/>
          <p:nvPr/>
        </p:nvSpPr>
        <p:spPr>
          <a:xfrm rot="19121668">
            <a:off x="7098" y="2935826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410 MHz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454DBEB-5207-C2DD-2BE5-D5B517B8EFF6}"/>
              </a:ext>
            </a:extLst>
          </p:cNvPr>
          <p:cNvSpPr txBox="1"/>
          <p:nvPr/>
        </p:nvSpPr>
        <p:spPr>
          <a:xfrm rot="19121668">
            <a:off x="1994167" y="2935825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7125 MHz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6EFF3A4-1C2A-3BA3-D56E-B0169AF0B4EC}"/>
              </a:ext>
            </a:extLst>
          </p:cNvPr>
          <p:cNvSpPr txBox="1"/>
          <p:nvPr/>
        </p:nvSpPr>
        <p:spPr>
          <a:xfrm rot="19121668">
            <a:off x="6163485" y="3032419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24250 MHz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9640853-7918-29FC-522A-5DAAF7134CB0}"/>
              </a:ext>
            </a:extLst>
          </p:cNvPr>
          <p:cNvSpPr txBox="1"/>
          <p:nvPr/>
        </p:nvSpPr>
        <p:spPr>
          <a:xfrm rot="19121668">
            <a:off x="8771219" y="2976562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56600 MHz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DAF2142-4425-6DD5-F8E1-45114F8B4B33}"/>
              </a:ext>
            </a:extLst>
          </p:cNvPr>
          <p:cNvSpPr txBox="1"/>
          <p:nvPr/>
        </p:nvSpPr>
        <p:spPr>
          <a:xfrm rot="19121668">
            <a:off x="11180962" y="2993701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71000 MHz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CC38CB7-27E3-5CFD-B480-17EE5FF4D862}"/>
              </a:ext>
            </a:extLst>
          </p:cNvPr>
          <p:cNvSpPr txBox="1"/>
          <p:nvPr/>
        </p:nvSpPr>
        <p:spPr>
          <a:xfrm>
            <a:off x="194038" y="83100"/>
            <a:ext cx="151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Option 2</a:t>
            </a:r>
          </a:p>
        </p:txBody>
      </p:sp>
    </p:spTree>
    <p:extLst>
      <p:ext uri="{BB962C8B-B14F-4D97-AF65-F5344CB8AC3E}">
        <p14:creationId xmlns:p14="http://schemas.microsoft.com/office/powerpoint/2010/main" val="2665735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5D78D-0D03-827A-4CAB-1A91CB0B5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47E7574-0BA4-5D1A-E41B-738ABBFD5BE6}"/>
              </a:ext>
            </a:extLst>
          </p:cNvPr>
          <p:cNvCxnSpPr>
            <a:cxnSpLocks/>
          </p:cNvCxnSpPr>
          <p:nvPr/>
        </p:nvCxnSpPr>
        <p:spPr>
          <a:xfrm>
            <a:off x="194038" y="2695575"/>
            <a:ext cx="11915775" cy="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765AC92-7AD9-B2A5-B947-4B4C81BEE9EE}"/>
              </a:ext>
            </a:extLst>
          </p:cNvPr>
          <p:cNvSpPr/>
          <p:nvPr/>
        </p:nvSpPr>
        <p:spPr>
          <a:xfrm>
            <a:off x="316979" y="842827"/>
            <a:ext cx="2985933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FR1 </a:t>
            </a:r>
            <a:br>
              <a:rPr lang="en-US" dirty="0"/>
            </a:br>
            <a:r>
              <a:rPr lang="en-GB" dirty="0"/>
              <a:t>410 MHz – </a:t>
            </a: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 MHz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956CFD-B061-FC76-04D9-92E6B513CA09}"/>
              </a:ext>
            </a:extLst>
          </p:cNvPr>
          <p:cNvSpPr/>
          <p:nvPr/>
        </p:nvSpPr>
        <p:spPr>
          <a:xfrm>
            <a:off x="6835419" y="825950"/>
            <a:ext cx="5032540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 </a:t>
            </a:r>
          </a:p>
          <a:p>
            <a:pPr algn="ctr"/>
            <a:r>
              <a:rPr lang="en-GB" dirty="0"/>
              <a:t>24250 MHz  – 71000 MHz</a:t>
            </a:r>
            <a:r>
              <a:rPr lang="en-US" dirty="0"/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D11A03-F579-5DFF-CFA4-7254F03CB913}"/>
              </a:ext>
            </a:extLst>
          </p:cNvPr>
          <p:cNvSpPr/>
          <p:nvPr/>
        </p:nvSpPr>
        <p:spPr>
          <a:xfrm>
            <a:off x="6833160" y="1545391"/>
            <a:ext cx="2516858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FR2-1 </a:t>
            </a:r>
          </a:p>
          <a:p>
            <a:pPr algn="ctr"/>
            <a:r>
              <a:rPr lang="en-GB" dirty="0"/>
              <a:t>24250 – 52600 MHz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43AAC3-F340-5837-3C60-96A720D70FE5}"/>
              </a:ext>
            </a:extLst>
          </p:cNvPr>
          <p:cNvSpPr/>
          <p:nvPr/>
        </p:nvSpPr>
        <p:spPr>
          <a:xfrm>
            <a:off x="9349477" y="1540139"/>
            <a:ext cx="2517940" cy="7039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FR2-2 </a:t>
            </a:r>
          </a:p>
          <a:p>
            <a:pPr algn="ctr"/>
            <a:r>
              <a:rPr lang="en-GB" dirty="0"/>
              <a:t>52600 – 71000 MHz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70BFFF-E919-3767-7913-2C7A368F66B8}"/>
              </a:ext>
            </a:extLst>
          </p:cNvPr>
          <p:cNvSpPr/>
          <p:nvPr/>
        </p:nvSpPr>
        <p:spPr>
          <a:xfrm>
            <a:off x="3305174" y="836884"/>
            <a:ext cx="3527985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</a:t>
            </a:r>
            <a:r>
              <a:rPr lang="en-US" dirty="0">
                <a:highlight>
                  <a:srgbClr val="FFFF00"/>
                </a:highlight>
              </a:rPr>
              <a:t>? </a:t>
            </a:r>
            <a:br>
              <a:rPr lang="en-US" dirty="0"/>
            </a:b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 MHz – 24500 MHz</a:t>
            </a: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F880371-225B-A079-BB1D-D2F11D67BBE6}"/>
              </a:ext>
            </a:extLst>
          </p:cNvPr>
          <p:cNvCxnSpPr>
            <a:cxnSpLocks/>
          </p:cNvCxnSpPr>
          <p:nvPr/>
        </p:nvCxnSpPr>
        <p:spPr>
          <a:xfrm>
            <a:off x="3302912" y="1564264"/>
            <a:ext cx="0" cy="114070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5E305CF-0029-CFD6-4FF8-5994308E05E3}"/>
              </a:ext>
            </a:extLst>
          </p:cNvPr>
          <p:cNvCxnSpPr>
            <a:cxnSpLocks/>
          </p:cNvCxnSpPr>
          <p:nvPr/>
        </p:nvCxnSpPr>
        <p:spPr>
          <a:xfrm>
            <a:off x="316979" y="842827"/>
            <a:ext cx="0" cy="185274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4567FC1-6563-C2FC-10C0-0BBA81CBD060}"/>
              </a:ext>
            </a:extLst>
          </p:cNvPr>
          <p:cNvCxnSpPr>
            <a:cxnSpLocks/>
          </p:cNvCxnSpPr>
          <p:nvPr/>
        </p:nvCxnSpPr>
        <p:spPr>
          <a:xfrm>
            <a:off x="6833160" y="2026490"/>
            <a:ext cx="0" cy="669085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A4B55CE-7F4C-03FF-FB0E-CCF981238430}"/>
              </a:ext>
            </a:extLst>
          </p:cNvPr>
          <p:cNvCxnSpPr>
            <a:cxnSpLocks/>
          </p:cNvCxnSpPr>
          <p:nvPr/>
        </p:nvCxnSpPr>
        <p:spPr>
          <a:xfrm>
            <a:off x="9350018" y="2134614"/>
            <a:ext cx="0" cy="560961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1C16014-43E7-BE87-493C-EBC71EB2C632}"/>
              </a:ext>
            </a:extLst>
          </p:cNvPr>
          <p:cNvCxnSpPr>
            <a:cxnSpLocks/>
          </p:cNvCxnSpPr>
          <p:nvPr/>
        </p:nvCxnSpPr>
        <p:spPr>
          <a:xfrm>
            <a:off x="11867959" y="1953639"/>
            <a:ext cx="0" cy="741936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F20077A-31DF-79EE-F3EE-AB01011BEFC8}"/>
              </a:ext>
            </a:extLst>
          </p:cNvPr>
          <p:cNvSpPr txBox="1"/>
          <p:nvPr/>
        </p:nvSpPr>
        <p:spPr>
          <a:xfrm rot="19121668">
            <a:off x="-115843" y="2935826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410 MHz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E397F58-7268-A1CB-C11F-71F373EE6DE2}"/>
              </a:ext>
            </a:extLst>
          </p:cNvPr>
          <p:cNvSpPr txBox="1"/>
          <p:nvPr/>
        </p:nvSpPr>
        <p:spPr>
          <a:xfrm rot="19121668">
            <a:off x="6040544" y="3032419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24250 MHz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8F0D2AC-4CC2-DC60-17DC-E375D1C39CA0}"/>
              </a:ext>
            </a:extLst>
          </p:cNvPr>
          <p:cNvSpPr txBox="1"/>
          <p:nvPr/>
        </p:nvSpPr>
        <p:spPr>
          <a:xfrm rot="19121668">
            <a:off x="8648278" y="2976562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56600 MHz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44E9290-EE2E-A8F0-020E-DF69EFCBEFF1}"/>
              </a:ext>
            </a:extLst>
          </p:cNvPr>
          <p:cNvSpPr txBox="1"/>
          <p:nvPr/>
        </p:nvSpPr>
        <p:spPr>
          <a:xfrm rot="19121668">
            <a:off x="11085367" y="2975269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71000 MHz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B5F7D46-12EF-7EA2-7DA1-1B774F0FF9C7}"/>
              </a:ext>
            </a:extLst>
          </p:cNvPr>
          <p:cNvSpPr txBox="1"/>
          <p:nvPr/>
        </p:nvSpPr>
        <p:spPr>
          <a:xfrm>
            <a:off x="194038" y="83100"/>
            <a:ext cx="151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Option 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F39002-88E2-7C04-AAAA-629749988E55}"/>
              </a:ext>
            </a:extLst>
          </p:cNvPr>
          <p:cNvSpPr txBox="1"/>
          <p:nvPr/>
        </p:nvSpPr>
        <p:spPr>
          <a:xfrm>
            <a:off x="3146459" y="27818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330260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6C5EA-4130-6F36-8FFB-E5A07510E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F8F9C2C-1086-CCEE-648E-F9219CDD3C0D}"/>
              </a:ext>
            </a:extLst>
          </p:cNvPr>
          <p:cNvCxnSpPr>
            <a:cxnSpLocks/>
          </p:cNvCxnSpPr>
          <p:nvPr/>
        </p:nvCxnSpPr>
        <p:spPr>
          <a:xfrm>
            <a:off x="194038" y="2695575"/>
            <a:ext cx="11915775" cy="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B209544-AC86-9507-13CB-5B4D6B9F622E}"/>
              </a:ext>
            </a:extLst>
          </p:cNvPr>
          <p:cNvSpPr/>
          <p:nvPr/>
        </p:nvSpPr>
        <p:spPr>
          <a:xfrm>
            <a:off x="316979" y="842827"/>
            <a:ext cx="6515636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FR1 </a:t>
            </a:r>
            <a:br>
              <a:rPr lang="en-US" dirty="0"/>
            </a:br>
            <a:r>
              <a:rPr lang="en-GB" dirty="0"/>
              <a:t>410 MHz – </a:t>
            </a:r>
            <a:r>
              <a:rPr lang="en-GB" dirty="0">
                <a:solidFill>
                  <a:schemeClr val="tx1"/>
                </a:solidFill>
              </a:rPr>
              <a:t>24250</a:t>
            </a:r>
            <a:r>
              <a:rPr lang="en-GB" dirty="0"/>
              <a:t> MHz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E20D5A-7B6C-BFA6-CAF9-901B3F794CE4}"/>
              </a:ext>
            </a:extLst>
          </p:cNvPr>
          <p:cNvSpPr/>
          <p:nvPr/>
        </p:nvSpPr>
        <p:spPr>
          <a:xfrm>
            <a:off x="6835419" y="825950"/>
            <a:ext cx="5032540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 </a:t>
            </a:r>
          </a:p>
          <a:p>
            <a:pPr algn="ctr"/>
            <a:r>
              <a:rPr lang="en-GB" dirty="0"/>
              <a:t>24250 MHz  – 71000 MHz</a:t>
            </a:r>
            <a:r>
              <a:rPr lang="en-US" dirty="0"/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ADB172-C120-A8B2-5271-D2D40E2DBB4A}"/>
              </a:ext>
            </a:extLst>
          </p:cNvPr>
          <p:cNvSpPr/>
          <p:nvPr/>
        </p:nvSpPr>
        <p:spPr>
          <a:xfrm>
            <a:off x="6833160" y="1545391"/>
            <a:ext cx="2516858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FR2-1 </a:t>
            </a:r>
          </a:p>
          <a:p>
            <a:pPr algn="ctr"/>
            <a:r>
              <a:rPr lang="en-GB" dirty="0"/>
              <a:t>24250 – 52600 MHz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708EE6-DD47-3E57-20C8-F01A04D4DDFF}"/>
              </a:ext>
            </a:extLst>
          </p:cNvPr>
          <p:cNvSpPr/>
          <p:nvPr/>
        </p:nvSpPr>
        <p:spPr>
          <a:xfrm>
            <a:off x="9349477" y="1540139"/>
            <a:ext cx="2517940" cy="7039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FR2-2 </a:t>
            </a:r>
          </a:p>
          <a:p>
            <a:pPr algn="ctr"/>
            <a:r>
              <a:rPr lang="en-GB" dirty="0"/>
              <a:t>52600 – 71000 MHz</a:t>
            </a: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54F5153-510C-B2EB-FA01-51BEF6D64B5D}"/>
              </a:ext>
            </a:extLst>
          </p:cNvPr>
          <p:cNvCxnSpPr>
            <a:cxnSpLocks/>
          </p:cNvCxnSpPr>
          <p:nvPr/>
        </p:nvCxnSpPr>
        <p:spPr>
          <a:xfrm>
            <a:off x="3302912" y="1564264"/>
            <a:ext cx="0" cy="114070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C35AECB-B267-87F1-CC1F-0E91E3FF007E}"/>
              </a:ext>
            </a:extLst>
          </p:cNvPr>
          <p:cNvCxnSpPr>
            <a:cxnSpLocks/>
          </p:cNvCxnSpPr>
          <p:nvPr/>
        </p:nvCxnSpPr>
        <p:spPr>
          <a:xfrm>
            <a:off x="316979" y="842827"/>
            <a:ext cx="0" cy="185274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8CC9AE9-3D68-F548-0196-055BD9FCC7FA}"/>
              </a:ext>
            </a:extLst>
          </p:cNvPr>
          <p:cNvCxnSpPr>
            <a:cxnSpLocks/>
          </p:cNvCxnSpPr>
          <p:nvPr/>
        </p:nvCxnSpPr>
        <p:spPr>
          <a:xfrm>
            <a:off x="6833160" y="2026490"/>
            <a:ext cx="0" cy="669085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124C3EC-8B9D-F639-CA1F-DEC1BBA7921C}"/>
              </a:ext>
            </a:extLst>
          </p:cNvPr>
          <p:cNvCxnSpPr>
            <a:cxnSpLocks/>
          </p:cNvCxnSpPr>
          <p:nvPr/>
        </p:nvCxnSpPr>
        <p:spPr>
          <a:xfrm>
            <a:off x="9350018" y="2134614"/>
            <a:ext cx="0" cy="560961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EA6E246-A83B-0B61-AF60-BBC9AD45E15F}"/>
              </a:ext>
            </a:extLst>
          </p:cNvPr>
          <p:cNvCxnSpPr>
            <a:cxnSpLocks/>
          </p:cNvCxnSpPr>
          <p:nvPr/>
        </p:nvCxnSpPr>
        <p:spPr>
          <a:xfrm>
            <a:off x="11867959" y="1953639"/>
            <a:ext cx="0" cy="741936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2E2D251-0B37-9A9F-D83E-D08E2DEC07B2}"/>
              </a:ext>
            </a:extLst>
          </p:cNvPr>
          <p:cNvSpPr txBox="1"/>
          <p:nvPr/>
        </p:nvSpPr>
        <p:spPr>
          <a:xfrm rot="19121668">
            <a:off x="-115843" y="2935826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410 MHz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0123FB3-25BB-CC9B-2651-6F09C3151B73}"/>
              </a:ext>
            </a:extLst>
          </p:cNvPr>
          <p:cNvSpPr txBox="1"/>
          <p:nvPr/>
        </p:nvSpPr>
        <p:spPr>
          <a:xfrm rot="19121668">
            <a:off x="6040544" y="3032419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24250 MHz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EC107C8-034E-2E6D-FD11-D04FE059EB9D}"/>
              </a:ext>
            </a:extLst>
          </p:cNvPr>
          <p:cNvSpPr txBox="1"/>
          <p:nvPr/>
        </p:nvSpPr>
        <p:spPr>
          <a:xfrm rot="19121668">
            <a:off x="8648278" y="2976562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56600 MHz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39E7AD9-EBF0-E047-FB41-A89B2FA73402}"/>
              </a:ext>
            </a:extLst>
          </p:cNvPr>
          <p:cNvSpPr txBox="1"/>
          <p:nvPr/>
        </p:nvSpPr>
        <p:spPr>
          <a:xfrm rot="19121668">
            <a:off x="11085367" y="2975269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71000 MHz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CFEA9D0-6315-B390-2038-09D3709466DA}"/>
              </a:ext>
            </a:extLst>
          </p:cNvPr>
          <p:cNvSpPr txBox="1"/>
          <p:nvPr/>
        </p:nvSpPr>
        <p:spPr>
          <a:xfrm>
            <a:off x="194038" y="83100"/>
            <a:ext cx="151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Option 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CEE733-F888-9A65-DBEE-B2F3152B291A}"/>
              </a:ext>
            </a:extLst>
          </p:cNvPr>
          <p:cNvSpPr txBox="1"/>
          <p:nvPr/>
        </p:nvSpPr>
        <p:spPr>
          <a:xfrm>
            <a:off x="3146459" y="27818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72CCA1-681B-4E50-191A-90BA5BC45A78}"/>
              </a:ext>
            </a:extLst>
          </p:cNvPr>
          <p:cNvSpPr/>
          <p:nvPr/>
        </p:nvSpPr>
        <p:spPr>
          <a:xfrm>
            <a:off x="314717" y="1546167"/>
            <a:ext cx="2985933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</a:t>
            </a:r>
            <a:r>
              <a:rPr lang="en-US" dirty="0">
                <a:highlight>
                  <a:srgbClr val="FFFF00"/>
                </a:highlight>
              </a:rPr>
              <a:t>1-1</a:t>
            </a:r>
            <a:r>
              <a:rPr lang="en-US" dirty="0"/>
              <a:t> </a:t>
            </a:r>
            <a:br>
              <a:rPr lang="en-US" dirty="0"/>
            </a:br>
            <a:r>
              <a:rPr lang="en-GB" dirty="0"/>
              <a:t>410 MHz – </a:t>
            </a: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 MHz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7C79DF-BB03-60E7-7811-AA116263CE8A}"/>
              </a:ext>
            </a:extLst>
          </p:cNvPr>
          <p:cNvSpPr/>
          <p:nvPr/>
        </p:nvSpPr>
        <p:spPr>
          <a:xfrm>
            <a:off x="3304904" y="1541620"/>
            <a:ext cx="3527985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</a:t>
            </a:r>
            <a:r>
              <a:rPr lang="en-US" dirty="0">
                <a:highlight>
                  <a:srgbClr val="FFFF00"/>
                </a:highlight>
              </a:rPr>
              <a:t>1-2 </a:t>
            </a:r>
            <a:br>
              <a:rPr lang="en-US" dirty="0"/>
            </a:b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 MHz – 24500 MHz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5EFD0F2-64BD-6477-1137-B76852819914}"/>
              </a:ext>
            </a:extLst>
          </p:cNvPr>
          <p:cNvCxnSpPr>
            <a:cxnSpLocks/>
          </p:cNvCxnSpPr>
          <p:nvPr/>
        </p:nvCxnSpPr>
        <p:spPr>
          <a:xfrm flipV="1">
            <a:off x="3701183" y="2362200"/>
            <a:ext cx="2566267" cy="160020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EA01424-5440-4542-1E91-F4B73CC5D0F4}"/>
              </a:ext>
            </a:extLst>
          </p:cNvPr>
          <p:cNvSpPr txBox="1"/>
          <p:nvPr/>
        </p:nvSpPr>
        <p:spPr>
          <a:xfrm>
            <a:off x="568402" y="3984406"/>
            <a:ext cx="6265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 that more ranges can be added if needed e.g. FR1-3 etc. </a:t>
            </a:r>
          </a:p>
          <a:p>
            <a:r>
              <a:rPr lang="en-US" dirty="0"/>
              <a:t>Meaning that FR1-2 is subdivided into more ranges</a:t>
            </a:r>
          </a:p>
        </p:txBody>
      </p:sp>
    </p:spTree>
    <p:extLst>
      <p:ext uri="{BB962C8B-B14F-4D97-AF65-F5344CB8AC3E}">
        <p14:creationId xmlns:p14="http://schemas.microsoft.com/office/powerpoint/2010/main" val="420205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5AC8F-1B0E-408D-6B0E-48A3B6138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290CA1F-57F0-6534-7328-262C3AF3CBEC}"/>
              </a:ext>
            </a:extLst>
          </p:cNvPr>
          <p:cNvCxnSpPr>
            <a:cxnSpLocks/>
          </p:cNvCxnSpPr>
          <p:nvPr/>
        </p:nvCxnSpPr>
        <p:spPr>
          <a:xfrm>
            <a:off x="139344" y="4002444"/>
            <a:ext cx="11915775" cy="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5D32F59-C4C1-4E4C-E2ED-72AC689E435B}"/>
              </a:ext>
            </a:extLst>
          </p:cNvPr>
          <p:cNvSpPr txBox="1"/>
          <p:nvPr/>
        </p:nvSpPr>
        <p:spPr>
          <a:xfrm rot="19121668">
            <a:off x="-170537" y="4242695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410 MHz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DEBDB08-966C-E183-E1E5-88CC3904F229}"/>
              </a:ext>
            </a:extLst>
          </p:cNvPr>
          <p:cNvSpPr txBox="1"/>
          <p:nvPr/>
        </p:nvSpPr>
        <p:spPr>
          <a:xfrm rot="19121668">
            <a:off x="11003328" y="4300570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52600</a:t>
            </a:r>
            <a:r>
              <a:rPr lang="en-US" dirty="0"/>
              <a:t> MHz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57CE286-AE84-007F-CF98-12F2A1049F3C}"/>
              </a:ext>
            </a:extLst>
          </p:cNvPr>
          <p:cNvSpPr txBox="1"/>
          <p:nvPr/>
        </p:nvSpPr>
        <p:spPr>
          <a:xfrm>
            <a:off x="194038" y="83100"/>
            <a:ext cx="151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Option 5</a:t>
            </a:r>
          </a:p>
        </p:txBody>
      </p:sp>
    </p:spTree>
    <p:extLst>
      <p:ext uri="{BB962C8B-B14F-4D97-AF65-F5344CB8AC3E}">
        <p14:creationId xmlns:p14="http://schemas.microsoft.com/office/powerpoint/2010/main" val="2641733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4C78C-4D2C-32EF-8D0C-7BB954B05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6B029396-B3F8-198E-7C11-BE54B3AB912F}"/>
              </a:ext>
            </a:extLst>
          </p:cNvPr>
          <p:cNvSpPr txBox="1"/>
          <p:nvPr/>
        </p:nvSpPr>
        <p:spPr>
          <a:xfrm>
            <a:off x="194038" y="83100"/>
            <a:ext cx="151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Option 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231843-E37A-8246-E1EA-7DFCFD825BF6}"/>
              </a:ext>
            </a:extLst>
          </p:cNvPr>
          <p:cNvSpPr txBox="1"/>
          <p:nvPr/>
        </p:nvSpPr>
        <p:spPr>
          <a:xfrm>
            <a:off x="5686272" y="3035850"/>
            <a:ext cx="8194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3919957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81696-7EB8-0FF7-EFB8-40115882D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C042323-8DAD-E068-B27E-B4C63EA47F47}"/>
              </a:ext>
            </a:extLst>
          </p:cNvPr>
          <p:cNvCxnSpPr>
            <a:cxnSpLocks/>
          </p:cNvCxnSpPr>
          <p:nvPr/>
        </p:nvCxnSpPr>
        <p:spPr>
          <a:xfrm>
            <a:off x="194038" y="2695575"/>
            <a:ext cx="11915775" cy="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4A63A33-F51F-EA13-D280-03D681E08EC7}"/>
              </a:ext>
            </a:extLst>
          </p:cNvPr>
          <p:cNvSpPr/>
          <p:nvPr/>
        </p:nvSpPr>
        <p:spPr>
          <a:xfrm>
            <a:off x="6835419" y="825950"/>
            <a:ext cx="5032540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 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Y</a:t>
            </a:r>
            <a:r>
              <a:rPr lang="en-GB" dirty="0"/>
              <a:t> MHz  – 71000 MHz</a:t>
            </a:r>
            <a:r>
              <a:rPr lang="en-US" dirty="0"/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4287C1-5C21-7BC6-6CCA-BF027BAEFC80}"/>
              </a:ext>
            </a:extLst>
          </p:cNvPr>
          <p:cNvSpPr/>
          <p:nvPr/>
        </p:nvSpPr>
        <p:spPr>
          <a:xfrm>
            <a:off x="6833160" y="1545391"/>
            <a:ext cx="2516858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FR2-1 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Y</a:t>
            </a:r>
            <a:r>
              <a:rPr lang="en-GB" dirty="0"/>
              <a:t> – 52600 MHz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118C95-39C9-2CD0-EA52-8BCBBB578E80}"/>
              </a:ext>
            </a:extLst>
          </p:cNvPr>
          <p:cNvSpPr/>
          <p:nvPr/>
        </p:nvSpPr>
        <p:spPr>
          <a:xfrm>
            <a:off x="9349477" y="1540139"/>
            <a:ext cx="2517940" cy="7039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FR2-2 </a:t>
            </a:r>
          </a:p>
          <a:p>
            <a:pPr algn="ctr"/>
            <a:r>
              <a:rPr lang="en-GB" dirty="0"/>
              <a:t>52600 – 71000 MHz</a:t>
            </a: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965FC24-0137-98EA-6A59-9A097ACD1488}"/>
              </a:ext>
            </a:extLst>
          </p:cNvPr>
          <p:cNvCxnSpPr>
            <a:cxnSpLocks/>
          </p:cNvCxnSpPr>
          <p:nvPr/>
        </p:nvCxnSpPr>
        <p:spPr>
          <a:xfrm>
            <a:off x="3302912" y="1564264"/>
            <a:ext cx="0" cy="114070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983589C-303E-31F5-1BC7-BF39D76AE5BD}"/>
              </a:ext>
            </a:extLst>
          </p:cNvPr>
          <p:cNvCxnSpPr>
            <a:cxnSpLocks/>
          </p:cNvCxnSpPr>
          <p:nvPr/>
        </p:nvCxnSpPr>
        <p:spPr>
          <a:xfrm>
            <a:off x="316979" y="842827"/>
            <a:ext cx="0" cy="185274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F844B99-E738-3124-ECAE-9CF9F1A46DC7}"/>
              </a:ext>
            </a:extLst>
          </p:cNvPr>
          <p:cNvCxnSpPr>
            <a:cxnSpLocks/>
          </p:cNvCxnSpPr>
          <p:nvPr/>
        </p:nvCxnSpPr>
        <p:spPr>
          <a:xfrm>
            <a:off x="6833160" y="2026490"/>
            <a:ext cx="0" cy="669085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823C26D-42BA-468C-2DFB-A63B0F832EDA}"/>
              </a:ext>
            </a:extLst>
          </p:cNvPr>
          <p:cNvCxnSpPr>
            <a:cxnSpLocks/>
          </p:cNvCxnSpPr>
          <p:nvPr/>
        </p:nvCxnSpPr>
        <p:spPr>
          <a:xfrm>
            <a:off x="9350018" y="2134614"/>
            <a:ext cx="0" cy="560961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8D914EC-1429-2D3E-CE50-AA7D0849533A}"/>
              </a:ext>
            </a:extLst>
          </p:cNvPr>
          <p:cNvCxnSpPr>
            <a:cxnSpLocks/>
          </p:cNvCxnSpPr>
          <p:nvPr/>
        </p:nvCxnSpPr>
        <p:spPr>
          <a:xfrm>
            <a:off x="11867959" y="1953639"/>
            <a:ext cx="0" cy="741936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71A0FA5-F8AB-8905-2E9A-E1169077E3B5}"/>
              </a:ext>
            </a:extLst>
          </p:cNvPr>
          <p:cNvSpPr txBox="1"/>
          <p:nvPr/>
        </p:nvSpPr>
        <p:spPr>
          <a:xfrm rot="19121668">
            <a:off x="-115843" y="2935826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410 MHz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9695B7E-B7E2-598D-ABB4-B4D634782AB9}"/>
              </a:ext>
            </a:extLst>
          </p:cNvPr>
          <p:cNvSpPr txBox="1"/>
          <p:nvPr/>
        </p:nvSpPr>
        <p:spPr>
          <a:xfrm rot="19121668">
            <a:off x="8648278" y="2976562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56600 MHz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132029F-2B68-C150-2714-18F9A700C8A9}"/>
              </a:ext>
            </a:extLst>
          </p:cNvPr>
          <p:cNvSpPr txBox="1"/>
          <p:nvPr/>
        </p:nvSpPr>
        <p:spPr>
          <a:xfrm rot="19121668">
            <a:off x="11085367" y="2975269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71000 MHz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5A0F085-1E94-1013-D721-10A4667AD6D2}"/>
              </a:ext>
            </a:extLst>
          </p:cNvPr>
          <p:cNvSpPr txBox="1"/>
          <p:nvPr/>
        </p:nvSpPr>
        <p:spPr>
          <a:xfrm>
            <a:off x="194038" y="83100"/>
            <a:ext cx="151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Option 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24C7B-19FC-DED6-2715-57B51F5317D5}"/>
              </a:ext>
            </a:extLst>
          </p:cNvPr>
          <p:cNvSpPr txBox="1"/>
          <p:nvPr/>
        </p:nvSpPr>
        <p:spPr>
          <a:xfrm>
            <a:off x="3146459" y="27818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A567B9-3820-6AC3-A321-A6803FC49A25}"/>
              </a:ext>
            </a:extLst>
          </p:cNvPr>
          <p:cNvSpPr/>
          <p:nvPr/>
        </p:nvSpPr>
        <p:spPr>
          <a:xfrm>
            <a:off x="314855" y="840937"/>
            <a:ext cx="2985933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FR1 </a:t>
            </a:r>
            <a:br>
              <a:rPr lang="en-US" dirty="0"/>
            </a:br>
            <a:r>
              <a:rPr lang="en-GB" dirty="0"/>
              <a:t>410 MHz – </a:t>
            </a: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 MHz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FB8497-9F4B-7D1A-7D9D-B149E1A9320A}"/>
              </a:ext>
            </a:extLst>
          </p:cNvPr>
          <p:cNvSpPr/>
          <p:nvPr/>
        </p:nvSpPr>
        <p:spPr>
          <a:xfrm>
            <a:off x="3305042" y="836390"/>
            <a:ext cx="3527985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</a:t>
            </a:r>
            <a:r>
              <a:rPr lang="en-US" dirty="0">
                <a:highlight>
                  <a:srgbClr val="FFFF00"/>
                </a:highlight>
              </a:rPr>
              <a:t>? </a:t>
            </a:r>
            <a:br>
              <a:rPr lang="en-US" dirty="0"/>
            </a:b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 MHz – </a:t>
            </a:r>
            <a:r>
              <a:rPr lang="en-GB" dirty="0">
                <a:solidFill>
                  <a:srgbClr val="FF0000"/>
                </a:solidFill>
              </a:rPr>
              <a:t>Y</a:t>
            </a:r>
            <a:r>
              <a:rPr lang="en-GB" dirty="0"/>
              <a:t> MHz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6431B-2EF0-59E0-D6ED-9A38B10621F4}"/>
              </a:ext>
            </a:extLst>
          </p:cNvPr>
          <p:cNvSpPr txBox="1"/>
          <p:nvPr/>
        </p:nvSpPr>
        <p:spPr>
          <a:xfrm>
            <a:off x="6676574" y="280734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619111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839B2-EEF4-3CE0-7651-1B545C0E3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A2C24E3-8D54-1566-F3B1-A211ED249D44}"/>
              </a:ext>
            </a:extLst>
          </p:cNvPr>
          <p:cNvCxnSpPr>
            <a:cxnSpLocks/>
          </p:cNvCxnSpPr>
          <p:nvPr/>
        </p:nvCxnSpPr>
        <p:spPr>
          <a:xfrm>
            <a:off x="194038" y="2695575"/>
            <a:ext cx="11915775" cy="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B1F30BE-87BC-0F7A-A979-735EFA606490}"/>
              </a:ext>
            </a:extLst>
          </p:cNvPr>
          <p:cNvSpPr/>
          <p:nvPr/>
        </p:nvSpPr>
        <p:spPr>
          <a:xfrm>
            <a:off x="316979" y="842827"/>
            <a:ext cx="6515636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FR1 </a:t>
            </a:r>
            <a:br>
              <a:rPr lang="en-US" dirty="0"/>
            </a:br>
            <a:r>
              <a:rPr lang="en-GB" dirty="0"/>
              <a:t>410 MHz – </a:t>
            </a:r>
            <a:r>
              <a:rPr lang="en-GB" dirty="0">
                <a:solidFill>
                  <a:srgbClr val="FF0000"/>
                </a:solidFill>
              </a:rPr>
              <a:t>Y</a:t>
            </a:r>
            <a:r>
              <a:rPr lang="en-GB" dirty="0"/>
              <a:t> MHz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BE9299-5915-0958-0EB6-5AB3AA9BF579}"/>
              </a:ext>
            </a:extLst>
          </p:cNvPr>
          <p:cNvSpPr/>
          <p:nvPr/>
        </p:nvSpPr>
        <p:spPr>
          <a:xfrm>
            <a:off x="6835419" y="825950"/>
            <a:ext cx="5032540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 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Y</a:t>
            </a:r>
            <a:r>
              <a:rPr lang="en-GB" dirty="0"/>
              <a:t> MHz  – 71000 MHz</a:t>
            </a:r>
            <a:r>
              <a:rPr lang="en-US" dirty="0"/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41E2-EC6A-245E-2A2D-B2A7501E6325}"/>
              </a:ext>
            </a:extLst>
          </p:cNvPr>
          <p:cNvSpPr/>
          <p:nvPr/>
        </p:nvSpPr>
        <p:spPr>
          <a:xfrm>
            <a:off x="6833160" y="1545391"/>
            <a:ext cx="2516858" cy="70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FR2-1 </a:t>
            </a:r>
          </a:p>
          <a:p>
            <a:pPr algn="ctr"/>
            <a:r>
              <a:rPr lang="en-GB" dirty="0">
                <a:solidFill>
                  <a:srgbClr val="FF0000"/>
                </a:solidFill>
              </a:rPr>
              <a:t>Y</a:t>
            </a:r>
            <a:r>
              <a:rPr lang="en-GB" dirty="0"/>
              <a:t> – 52600 MHz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10168F-6173-E83C-33AA-46C0A4DCC26D}"/>
              </a:ext>
            </a:extLst>
          </p:cNvPr>
          <p:cNvSpPr/>
          <p:nvPr/>
        </p:nvSpPr>
        <p:spPr>
          <a:xfrm>
            <a:off x="9349477" y="1540139"/>
            <a:ext cx="2517940" cy="7039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FR2-2 </a:t>
            </a:r>
          </a:p>
          <a:p>
            <a:pPr algn="ctr"/>
            <a:r>
              <a:rPr lang="en-GB" dirty="0"/>
              <a:t>52600 – 71000 MHz</a:t>
            </a: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6248479-770A-FD51-6369-8223836FE9E3}"/>
              </a:ext>
            </a:extLst>
          </p:cNvPr>
          <p:cNvCxnSpPr>
            <a:cxnSpLocks/>
          </p:cNvCxnSpPr>
          <p:nvPr/>
        </p:nvCxnSpPr>
        <p:spPr>
          <a:xfrm>
            <a:off x="3302912" y="1564264"/>
            <a:ext cx="0" cy="114070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7A0A6A9-B71D-6D83-7543-0642BF7CDC96}"/>
              </a:ext>
            </a:extLst>
          </p:cNvPr>
          <p:cNvCxnSpPr>
            <a:cxnSpLocks/>
          </p:cNvCxnSpPr>
          <p:nvPr/>
        </p:nvCxnSpPr>
        <p:spPr>
          <a:xfrm>
            <a:off x="316979" y="842827"/>
            <a:ext cx="0" cy="185274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9905F92-A176-7E55-7B9D-A72BBAB687E6}"/>
              </a:ext>
            </a:extLst>
          </p:cNvPr>
          <p:cNvCxnSpPr>
            <a:cxnSpLocks/>
          </p:cNvCxnSpPr>
          <p:nvPr/>
        </p:nvCxnSpPr>
        <p:spPr>
          <a:xfrm>
            <a:off x="6833160" y="2026490"/>
            <a:ext cx="0" cy="669085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06AD115-DD42-23BC-A931-0868074BA1A7}"/>
              </a:ext>
            </a:extLst>
          </p:cNvPr>
          <p:cNvCxnSpPr>
            <a:cxnSpLocks/>
          </p:cNvCxnSpPr>
          <p:nvPr/>
        </p:nvCxnSpPr>
        <p:spPr>
          <a:xfrm>
            <a:off x="9350018" y="2134614"/>
            <a:ext cx="0" cy="560961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8363FCD-B561-3936-80A6-AD4624520918}"/>
              </a:ext>
            </a:extLst>
          </p:cNvPr>
          <p:cNvCxnSpPr>
            <a:cxnSpLocks/>
          </p:cNvCxnSpPr>
          <p:nvPr/>
        </p:nvCxnSpPr>
        <p:spPr>
          <a:xfrm>
            <a:off x="11867959" y="1953639"/>
            <a:ext cx="0" cy="741936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426C457-81B5-5BE0-6CC2-85FD3933F016}"/>
              </a:ext>
            </a:extLst>
          </p:cNvPr>
          <p:cNvSpPr txBox="1"/>
          <p:nvPr/>
        </p:nvSpPr>
        <p:spPr>
          <a:xfrm rot="19121668">
            <a:off x="-115843" y="2935826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410 MHz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11606F6-832B-FA68-8678-706B8433D884}"/>
              </a:ext>
            </a:extLst>
          </p:cNvPr>
          <p:cNvSpPr txBox="1"/>
          <p:nvPr/>
        </p:nvSpPr>
        <p:spPr>
          <a:xfrm rot="19121668">
            <a:off x="8648278" y="2976562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56600 MHz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575C11E-C7BA-D25C-BDB4-C8233FBF7D35}"/>
              </a:ext>
            </a:extLst>
          </p:cNvPr>
          <p:cNvSpPr txBox="1"/>
          <p:nvPr/>
        </p:nvSpPr>
        <p:spPr>
          <a:xfrm rot="19121668">
            <a:off x="11085367" y="2975269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71000 MHz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8CA75C9-C544-EB44-9DBD-ECB3901A25CF}"/>
              </a:ext>
            </a:extLst>
          </p:cNvPr>
          <p:cNvSpPr txBox="1"/>
          <p:nvPr/>
        </p:nvSpPr>
        <p:spPr>
          <a:xfrm>
            <a:off x="194038" y="83100"/>
            <a:ext cx="151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Option 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7A8C27-1E4A-89E8-1C0E-0586C41FFE67}"/>
              </a:ext>
            </a:extLst>
          </p:cNvPr>
          <p:cNvSpPr txBox="1"/>
          <p:nvPr/>
        </p:nvSpPr>
        <p:spPr>
          <a:xfrm>
            <a:off x="3146459" y="27818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135A4C-4951-171E-3482-2E37C1738645}"/>
              </a:ext>
            </a:extLst>
          </p:cNvPr>
          <p:cNvSpPr/>
          <p:nvPr/>
        </p:nvSpPr>
        <p:spPr>
          <a:xfrm>
            <a:off x="314717" y="1546167"/>
            <a:ext cx="2985933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</a:t>
            </a:r>
            <a:r>
              <a:rPr lang="en-US" dirty="0">
                <a:highlight>
                  <a:srgbClr val="FFFF00"/>
                </a:highlight>
              </a:rPr>
              <a:t>1-1</a:t>
            </a:r>
            <a:r>
              <a:rPr lang="en-US" dirty="0"/>
              <a:t> </a:t>
            </a:r>
            <a:br>
              <a:rPr lang="en-US" dirty="0"/>
            </a:br>
            <a:r>
              <a:rPr lang="en-GB" dirty="0"/>
              <a:t>410 MHz – </a:t>
            </a: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 MHz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17C2AB-9342-56D1-E7F5-FDA33A691202}"/>
              </a:ext>
            </a:extLst>
          </p:cNvPr>
          <p:cNvSpPr/>
          <p:nvPr/>
        </p:nvSpPr>
        <p:spPr>
          <a:xfrm>
            <a:off x="3304904" y="1541620"/>
            <a:ext cx="3527985" cy="6975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</a:t>
            </a:r>
            <a:r>
              <a:rPr lang="en-US" dirty="0">
                <a:highlight>
                  <a:srgbClr val="FFFF00"/>
                </a:highlight>
              </a:rPr>
              <a:t>1-2 </a:t>
            </a:r>
            <a:br>
              <a:rPr lang="en-US" dirty="0"/>
            </a:b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 MHz – </a:t>
            </a:r>
            <a:r>
              <a:rPr lang="en-GB" dirty="0">
                <a:solidFill>
                  <a:srgbClr val="FF0000"/>
                </a:solidFill>
              </a:rPr>
              <a:t>Y</a:t>
            </a:r>
            <a:r>
              <a:rPr lang="en-GB" dirty="0"/>
              <a:t> MHz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DB0C0A9-941C-A82F-29BA-AE0BA3496390}"/>
              </a:ext>
            </a:extLst>
          </p:cNvPr>
          <p:cNvCxnSpPr>
            <a:cxnSpLocks/>
          </p:cNvCxnSpPr>
          <p:nvPr/>
        </p:nvCxnSpPr>
        <p:spPr>
          <a:xfrm flipV="1">
            <a:off x="3344441" y="2383487"/>
            <a:ext cx="2566267" cy="1600200"/>
          </a:xfrm>
          <a:prstGeom prst="straightConnector1">
            <a:avLst/>
          </a:prstGeom>
          <a:ln>
            <a:headEnd w="lg" len="med"/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6F9CD04-0C81-F2F6-A046-1B3BA07E557D}"/>
              </a:ext>
            </a:extLst>
          </p:cNvPr>
          <p:cNvSpPr txBox="1"/>
          <p:nvPr/>
        </p:nvSpPr>
        <p:spPr>
          <a:xfrm>
            <a:off x="2461038" y="4046097"/>
            <a:ext cx="65983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 that more ranges can be added if needed e.g. FR1-3 etc. </a:t>
            </a:r>
          </a:p>
          <a:p>
            <a:r>
              <a:rPr lang="en-US" dirty="0"/>
              <a:t>Meaning that FR1-2 is subdivided into more ranges.</a:t>
            </a:r>
          </a:p>
          <a:p>
            <a:r>
              <a:rPr lang="en-US" dirty="0"/>
              <a:t>In principle also more sub-ranges can be added for FR2 if needed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CD4E19-9025-379A-C5A9-58827457C4E0}"/>
              </a:ext>
            </a:extLst>
          </p:cNvPr>
          <p:cNvSpPr txBox="1"/>
          <p:nvPr/>
        </p:nvSpPr>
        <p:spPr>
          <a:xfrm>
            <a:off x="6676162" y="276477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35361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406</Words>
  <Application>Microsoft Office PowerPoint</Application>
  <PresentationFormat>Widescreen</PresentationFormat>
  <Paragraphs>122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Nokia</dc:creator>
  <cp:lastModifiedBy>Nokia</cp:lastModifiedBy>
  <cp:revision>1</cp:revision>
  <dcterms:created xsi:type="dcterms:W3CDTF">2025-10-14T16:21:00Z</dcterms:created>
  <dcterms:modified xsi:type="dcterms:W3CDTF">2025-10-15T09:31:55Z</dcterms:modified>
</cp:coreProperties>
</file>