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729" r:id="rId4"/>
  </p:sldMasterIdLst>
  <p:notesMasterIdLst>
    <p:notesMasterId r:id="rId14"/>
  </p:notesMasterIdLst>
  <p:handoutMasterIdLst>
    <p:handoutMasterId r:id="rId15"/>
  </p:handoutMasterIdLst>
  <p:sldIdLst>
    <p:sldId id="934" r:id="rId5"/>
    <p:sldId id="1025" r:id="rId6"/>
    <p:sldId id="1026" r:id="rId7"/>
    <p:sldId id="1027" r:id="rId8"/>
    <p:sldId id="1028" r:id="rId9"/>
    <p:sldId id="1029" r:id="rId10"/>
    <p:sldId id="1011" r:id="rId11"/>
    <p:sldId id="1031" r:id="rId12"/>
    <p:sldId id="1032" r:id="rId13"/>
  </p:sldIdLst>
  <p:sldSz cx="12192000" cy="6858000"/>
  <p:notesSz cx="7010400" cy="9296400"/>
  <p:defaultTextStyle>
    <a:defPPr>
      <a:defRPr lang="en-GB"/>
    </a:defPPr>
    <a:lvl1pPr algn="l" rtl="0" eaLnBrk="0" fontAlgn="base" hangingPunct="0">
      <a:spcBef>
        <a:spcPct val="0"/>
      </a:spcBef>
      <a:spcAft>
        <a:spcPct val="0"/>
      </a:spcAft>
      <a:defRPr sz="2400" kern="1200">
        <a:solidFill>
          <a:schemeClr val="tx1"/>
        </a:solidFill>
        <a:latin typeface="Calibri" pitchFamily="34" charset="0"/>
        <a:ea typeface="+mn-ea"/>
        <a:cs typeface="Arial" charset="0"/>
      </a:defRPr>
    </a:lvl1pPr>
    <a:lvl2pPr marL="457200" algn="l" rtl="0" eaLnBrk="0" fontAlgn="base" hangingPunct="0">
      <a:spcBef>
        <a:spcPct val="0"/>
      </a:spcBef>
      <a:spcAft>
        <a:spcPct val="0"/>
      </a:spcAft>
      <a:defRPr sz="2400" kern="1200">
        <a:solidFill>
          <a:schemeClr val="tx1"/>
        </a:solidFill>
        <a:latin typeface="Calibri" pitchFamily="34" charset="0"/>
        <a:ea typeface="+mn-ea"/>
        <a:cs typeface="Arial" charset="0"/>
      </a:defRPr>
    </a:lvl2pPr>
    <a:lvl3pPr marL="914400" algn="l" rtl="0" eaLnBrk="0" fontAlgn="base" hangingPunct="0">
      <a:spcBef>
        <a:spcPct val="0"/>
      </a:spcBef>
      <a:spcAft>
        <a:spcPct val="0"/>
      </a:spcAft>
      <a:defRPr sz="2400" kern="1200">
        <a:solidFill>
          <a:schemeClr val="tx1"/>
        </a:solidFill>
        <a:latin typeface="Calibri" pitchFamily="34" charset="0"/>
        <a:ea typeface="+mn-ea"/>
        <a:cs typeface="Arial" charset="0"/>
      </a:defRPr>
    </a:lvl3pPr>
    <a:lvl4pPr marL="1371600" algn="l" rtl="0" eaLnBrk="0" fontAlgn="base" hangingPunct="0">
      <a:spcBef>
        <a:spcPct val="0"/>
      </a:spcBef>
      <a:spcAft>
        <a:spcPct val="0"/>
      </a:spcAft>
      <a:defRPr sz="2400" kern="1200">
        <a:solidFill>
          <a:schemeClr val="tx1"/>
        </a:solidFill>
        <a:latin typeface="Calibri" pitchFamily="34" charset="0"/>
        <a:ea typeface="+mn-ea"/>
        <a:cs typeface="Arial" charset="0"/>
      </a:defRPr>
    </a:lvl4pPr>
    <a:lvl5pPr marL="1828800" algn="l" rtl="0" eaLnBrk="0" fontAlgn="base" hangingPunct="0">
      <a:spcBef>
        <a:spcPct val="0"/>
      </a:spcBef>
      <a:spcAft>
        <a:spcPct val="0"/>
      </a:spcAft>
      <a:defRPr sz="2400" kern="1200">
        <a:solidFill>
          <a:schemeClr val="tx1"/>
        </a:solidFill>
        <a:latin typeface="Calibri" pitchFamily="34" charset="0"/>
        <a:ea typeface="+mn-ea"/>
        <a:cs typeface="Arial" charset="0"/>
      </a:defRPr>
    </a:lvl5pPr>
    <a:lvl6pPr marL="2286000" algn="l" defTabSz="914400" rtl="0" eaLnBrk="1" latinLnBrk="0" hangingPunct="1">
      <a:defRPr sz="2400" kern="1200">
        <a:solidFill>
          <a:schemeClr val="tx1"/>
        </a:solidFill>
        <a:latin typeface="Calibri" pitchFamily="34" charset="0"/>
        <a:ea typeface="+mn-ea"/>
        <a:cs typeface="Arial" charset="0"/>
      </a:defRPr>
    </a:lvl6pPr>
    <a:lvl7pPr marL="2743200" algn="l" defTabSz="914400" rtl="0" eaLnBrk="1" latinLnBrk="0" hangingPunct="1">
      <a:defRPr sz="2400" kern="1200">
        <a:solidFill>
          <a:schemeClr val="tx1"/>
        </a:solidFill>
        <a:latin typeface="Calibri" pitchFamily="34" charset="0"/>
        <a:ea typeface="+mn-ea"/>
        <a:cs typeface="Arial" charset="0"/>
      </a:defRPr>
    </a:lvl7pPr>
    <a:lvl8pPr marL="3200400" algn="l" defTabSz="914400" rtl="0" eaLnBrk="1" latinLnBrk="0" hangingPunct="1">
      <a:defRPr sz="2400" kern="1200">
        <a:solidFill>
          <a:schemeClr val="tx1"/>
        </a:solidFill>
        <a:latin typeface="Calibri" pitchFamily="34" charset="0"/>
        <a:ea typeface="+mn-ea"/>
        <a:cs typeface="Arial" charset="0"/>
      </a:defRPr>
    </a:lvl8pPr>
    <a:lvl9pPr marL="3657600" algn="l" defTabSz="914400" rtl="0" eaLnBrk="1" latinLnBrk="0" hangingPunct="1">
      <a:defRPr sz="2400" kern="1200">
        <a:solidFill>
          <a:schemeClr val="tx1"/>
        </a:solidFill>
        <a:latin typeface="Calibri" pitchFamily="34" charset="0"/>
        <a:ea typeface="+mn-ea"/>
        <a:cs typeface="Arial" charset="0"/>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ndrey2" initials="CA" lastIdx="2" clrIdx="0">
    <p:extLst>
      <p:ext uri="{19B8F6BF-5375-455C-9EA6-DF929625EA0E}">
        <p15:presenceInfo xmlns:p15="http://schemas.microsoft.com/office/powerpoint/2012/main" userId="Andrey2"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E9657"/>
    <a:srgbClr val="0000FF"/>
    <a:srgbClr val="D1DAE9"/>
    <a:srgbClr val="2FBD71"/>
    <a:srgbClr val="F0F3F8"/>
    <a:srgbClr val="FF3300"/>
    <a:srgbClr val="FFFFFF"/>
    <a:srgbClr val="72AF2F"/>
    <a:srgbClr val="B1D254"/>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073A0DAA-6AF3-43AB-8588-CEC1D06C72B9}" styleName="中度样式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7994" autoAdjust="0"/>
    <p:restoredTop sz="95301" autoAdjust="0"/>
  </p:normalViewPr>
  <p:slideViewPr>
    <p:cSldViewPr snapToGrid="0">
      <p:cViewPr varScale="1">
        <p:scale>
          <a:sx n="83" d="100"/>
          <a:sy n="83" d="100"/>
        </p:scale>
        <p:origin x="296" y="68"/>
      </p:cViewPr>
      <p:guideLst>
        <p:guide orient="horz" pos="2160"/>
        <p:guide pos="384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snapToGrid="0">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handoutMaster" Target="handoutMasters/handoutMaster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hdr" sz="quarter"/>
          </p:nvPr>
        </p:nvSpPr>
        <p:spPr bwMode="auto">
          <a:xfrm>
            <a:off x="0" y="0"/>
            <a:ext cx="3038171" cy="465719"/>
          </a:xfrm>
          <a:prstGeom prst="rect">
            <a:avLst/>
          </a:prstGeom>
          <a:noFill/>
          <a:ln w="9525">
            <a:noFill/>
            <a:miter lim="800000"/>
            <a:headEnd/>
            <a:tailEnd/>
          </a:ln>
        </p:spPr>
        <p:txBody>
          <a:bodyPr vert="horz" wrap="square" lIns="92844" tIns="46423" rIns="92844" bIns="46423" numCol="1" anchor="t" anchorCtr="0" compatLnSpc="1">
            <a:prstTxWarp prst="textNoShape">
              <a:avLst/>
            </a:prstTxWarp>
          </a:bodyPr>
          <a:lstStyle>
            <a:lvl1pPr defTabSz="929256" eaLnBrk="1" hangingPunct="1">
              <a:defRPr sz="1200">
                <a:latin typeface="Times New Roman" pitchFamily="18" charset="0"/>
              </a:defRPr>
            </a:lvl1pPr>
          </a:lstStyle>
          <a:p>
            <a:endParaRPr lang="en-US" altLang="zh-CN" dirty="0"/>
          </a:p>
        </p:txBody>
      </p:sp>
      <p:sp>
        <p:nvSpPr>
          <p:cNvPr id="9219" name="Rectangle 3"/>
          <p:cNvSpPr>
            <a:spLocks noGrp="1" noChangeArrowheads="1"/>
          </p:cNvSpPr>
          <p:nvPr>
            <p:ph type="dt" sz="quarter" idx="1"/>
          </p:nvPr>
        </p:nvSpPr>
        <p:spPr bwMode="auto">
          <a:xfrm>
            <a:off x="3972232" y="0"/>
            <a:ext cx="3038170" cy="465719"/>
          </a:xfrm>
          <a:prstGeom prst="rect">
            <a:avLst/>
          </a:prstGeom>
          <a:noFill/>
          <a:ln w="9525">
            <a:noFill/>
            <a:miter lim="800000"/>
            <a:headEnd/>
            <a:tailEnd/>
          </a:ln>
        </p:spPr>
        <p:txBody>
          <a:bodyPr vert="horz" wrap="square" lIns="92844" tIns="46423" rIns="92844" bIns="46423" numCol="1" anchor="t" anchorCtr="0" compatLnSpc="1">
            <a:prstTxWarp prst="textNoShape">
              <a:avLst/>
            </a:prstTxWarp>
          </a:bodyPr>
          <a:lstStyle>
            <a:lvl1pPr algn="r" defTabSz="929256" eaLnBrk="1" hangingPunct="1">
              <a:defRPr sz="1200">
                <a:latin typeface="Times New Roman" pitchFamily="18" charset="0"/>
              </a:defRPr>
            </a:lvl1pPr>
          </a:lstStyle>
          <a:p>
            <a:endParaRPr lang="en-US" altLang="zh-CN" dirty="0"/>
          </a:p>
        </p:txBody>
      </p:sp>
      <p:sp>
        <p:nvSpPr>
          <p:cNvPr id="9220" name="Rectangle 4"/>
          <p:cNvSpPr>
            <a:spLocks noGrp="1" noChangeArrowheads="1"/>
          </p:cNvSpPr>
          <p:nvPr>
            <p:ph type="ftr" sz="quarter" idx="2"/>
          </p:nvPr>
        </p:nvSpPr>
        <p:spPr bwMode="auto">
          <a:xfrm>
            <a:off x="0" y="8830682"/>
            <a:ext cx="3038171" cy="465718"/>
          </a:xfrm>
          <a:prstGeom prst="rect">
            <a:avLst/>
          </a:prstGeom>
          <a:noFill/>
          <a:ln w="9525">
            <a:noFill/>
            <a:miter lim="800000"/>
            <a:headEnd/>
            <a:tailEnd/>
          </a:ln>
        </p:spPr>
        <p:txBody>
          <a:bodyPr vert="horz" wrap="square" lIns="92844" tIns="46423" rIns="92844" bIns="46423" numCol="1" anchor="b" anchorCtr="0" compatLnSpc="1">
            <a:prstTxWarp prst="textNoShape">
              <a:avLst/>
            </a:prstTxWarp>
          </a:bodyPr>
          <a:lstStyle>
            <a:lvl1pPr defTabSz="929256" eaLnBrk="1" hangingPunct="1">
              <a:defRPr sz="1200">
                <a:latin typeface="Times New Roman" pitchFamily="18" charset="0"/>
              </a:defRPr>
            </a:lvl1pPr>
          </a:lstStyle>
          <a:p>
            <a:endParaRPr lang="en-US" altLang="zh-CN" dirty="0"/>
          </a:p>
        </p:txBody>
      </p:sp>
      <p:sp>
        <p:nvSpPr>
          <p:cNvPr id="9221" name="Rectangle 5"/>
          <p:cNvSpPr>
            <a:spLocks noGrp="1" noChangeArrowheads="1"/>
          </p:cNvSpPr>
          <p:nvPr>
            <p:ph type="sldNum" sz="quarter" idx="3"/>
          </p:nvPr>
        </p:nvSpPr>
        <p:spPr bwMode="auto">
          <a:xfrm>
            <a:off x="3972232" y="8830682"/>
            <a:ext cx="3038170" cy="465718"/>
          </a:xfrm>
          <a:prstGeom prst="rect">
            <a:avLst/>
          </a:prstGeom>
          <a:noFill/>
          <a:ln w="9525">
            <a:noFill/>
            <a:miter lim="800000"/>
            <a:headEnd/>
            <a:tailEnd/>
          </a:ln>
        </p:spPr>
        <p:txBody>
          <a:bodyPr vert="horz" wrap="square" lIns="92844" tIns="46423" rIns="92844" bIns="46423" numCol="1" anchor="b" anchorCtr="0" compatLnSpc="1">
            <a:prstTxWarp prst="textNoShape">
              <a:avLst/>
            </a:prstTxWarp>
          </a:bodyPr>
          <a:lstStyle>
            <a:lvl1pPr algn="r" defTabSz="929256" eaLnBrk="1" hangingPunct="1">
              <a:defRPr sz="1200">
                <a:latin typeface="Times New Roman" pitchFamily="18" charset="0"/>
              </a:defRPr>
            </a:lvl1pPr>
          </a:lstStyle>
          <a:p>
            <a:fld id="{867FF36F-819D-4D2B-A8BB-AF91032F0C08}" type="slidenum">
              <a:rPr lang="en-GB" altLang="en-US"/>
              <a:pPr/>
              <a:t>‹#›</a:t>
            </a:fld>
            <a:endParaRPr lang="en-GB" altLang="en-US" dirty="0"/>
          </a:p>
        </p:txBody>
      </p:sp>
    </p:spTree>
    <p:extLst>
      <p:ext uri="{BB962C8B-B14F-4D97-AF65-F5344CB8AC3E}">
        <p14:creationId xmlns:p14="http://schemas.microsoft.com/office/powerpoint/2010/main" val="252869349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3038171" cy="465719"/>
          </a:xfrm>
          <a:prstGeom prst="rect">
            <a:avLst/>
          </a:prstGeom>
          <a:noFill/>
          <a:ln w="9525">
            <a:noFill/>
            <a:miter lim="800000"/>
            <a:headEnd/>
            <a:tailEnd/>
          </a:ln>
        </p:spPr>
        <p:txBody>
          <a:bodyPr vert="horz" wrap="square" lIns="92844" tIns="46423" rIns="92844" bIns="46423" numCol="1" anchor="t" anchorCtr="0" compatLnSpc="1">
            <a:prstTxWarp prst="textNoShape">
              <a:avLst/>
            </a:prstTxWarp>
          </a:bodyPr>
          <a:lstStyle>
            <a:lvl1pPr defTabSz="929256" eaLnBrk="1" hangingPunct="1">
              <a:defRPr sz="1200">
                <a:latin typeface="Times New Roman" pitchFamily="18" charset="0"/>
              </a:defRPr>
            </a:lvl1pPr>
          </a:lstStyle>
          <a:p>
            <a:endParaRPr lang="en-US" altLang="zh-CN" dirty="0"/>
          </a:p>
        </p:txBody>
      </p:sp>
      <p:sp>
        <p:nvSpPr>
          <p:cNvPr id="4099" name="Rectangle 3"/>
          <p:cNvSpPr>
            <a:spLocks noGrp="1" noChangeArrowheads="1"/>
          </p:cNvSpPr>
          <p:nvPr>
            <p:ph type="dt" idx="1"/>
          </p:nvPr>
        </p:nvSpPr>
        <p:spPr bwMode="auto">
          <a:xfrm>
            <a:off x="3972232" y="0"/>
            <a:ext cx="3038170" cy="465719"/>
          </a:xfrm>
          <a:prstGeom prst="rect">
            <a:avLst/>
          </a:prstGeom>
          <a:noFill/>
          <a:ln w="9525">
            <a:noFill/>
            <a:miter lim="800000"/>
            <a:headEnd/>
            <a:tailEnd/>
          </a:ln>
        </p:spPr>
        <p:txBody>
          <a:bodyPr vert="horz" wrap="square" lIns="92844" tIns="46423" rIns="92844" bIns="46423" numCol="1" anchor="t" anchorCtr="0" compatLnSpc="1">
            <a:prstTxWarp prst="textNoShape">
              <a:avLst/>
            </a:prstTxWarp>
          </a:bodyPr>
          <a:lstStyle>
            <a:lvl1pPr algn="r" defTabSz="929256" eaLnBrk="1" hangingPunct="1">
              <a:defRPr sz="1200">
                <a:latin typeface="Times New Roman" pitchFamily="18" charset="0"/>
              </a:defRPr>
            </a:lvl1pPr>
          </a:lstStyle>
          <a:p>
            <a:endParaRPr lang="en-US" altLang="zh-CN" dirty="0"/>
          </a:p>
        </p:txBody>
      </p:sp>
      <p:sp>
        <p:nvSpPr>
          <p:cNvPr id="3076" name="Rectangle 4"/>
          <p:cNvSpPr>
            <a:spLocks noGrp="1" noRot="1" noChangeAspect="1" noChangeArrowheads="1" noTextEdit="1"/>
          </p:cNvSpPr>
          <p:nvPr>
            <p:ph type="sldImg" idx="2"/>
          </p:nvPr>
        </p:nvSpPr>
        <p:spPr bwMode="auto">
          <a:xfrm>
            <a:off x="406400" y="695325"/>
            <a:ext cx="6197600" cy="34861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01" name="Rectangle 5"/>
          <p:cNvSpPr>
            <a:spLocks noGrp="1" noChangeArrowheads="1"/>
          </p:cNvSpPr>
          <p:nvPr>
            <p:ph type="body" sz="quarter" idx="3"/>
          </p:nvPr>
        </p:nvSpPr>
        <p:spPr bwMode="auto">
          <a:xfrm>
            <a:off x="934061" y="4416091"/>
            <a:ext cx="5142280" cy="4183979"/>
          </a:xfrm>
          <a:prstGeom prst="rect">
            <a:avLst/>
          </a:prstGeom>
          <a:noFill/>
          <a:ln w="9525">
            <a:noFill/>
            <a:miter lim="800000"/>
            <a:headEnd/>
            <a:tailEnd/>
          </a:ln>
        </p:spPr>
        <p:txBody>
          <a:bodyPr vert="horz" wrap="square" lIns="92844" tIns="46423" rIns="92844" bIns="46423"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4102" name="Rectangle 6"/>
          <p:cNvSpPr>
            <a:spLocks noGrp="1" noChangeArrowheads="1"/>
          </p:cNvSpPr>
          <p:nvPr>
            <p:ph type="ftr" sz="quarter" idx="4"/>
          </p:nvPr>
        </p:nvSpPr>
        <p:spPr bwMode="auto">
          <a:xfrm>
            <a:off x="0" y="8830682"/>
            <a:ext cx="3038171" cy="465718"/>
          </a:xfrm>
          <a:prstGeom prst="rect">
            <a:avLst/>
          </a:prstGeom>
          <a:noFill/>
          <a:ln w="9525">
            <a:noFill/>
            <a:miter lim="800000"/>
            <a:headEnd/>
            <a:tailEnd/>
          </a:ln>
        </p:spPr>
        <p:txBody>
          <a:bodyPr vert="horz" wrap="square" lIns="92844" tIns="46423" rIns="92844" bIns="46423" numCol="1" anchor="b" anchorCtr="0" compatLnSpc="1">
            <a:prstTxWarp prst="textNoShape">
              <a:avLst/>
            </a:prstTxWarp>
          </a:bodyPr>
          <a:lstStyle>
            <a:lvl1pPr defTabSz="929256" eaLnBrk="1" hangingPunct="1">
              <a:defRPr sz="1200">
                <a:latin typeface="Times New Roman" pitchFamily="18" charset="0"/>
              </a:defRPr>
            </a:lvl1pPr>
          </a:lstStyle>
          <a:p>
            <a:endParaRPr lang="en-US" altLang="zh-CN" dirty="0"/>
          </a:p>
        </p:txBody>
      </p:sp>
      <p:sp>
        <p:nvSpPr>
          <p:cNvPr id="4103" name="Rectangle 7"/>
          <p:cNvSpPr>
            <a:spLocks noGrp="1" noChangeArrowheads="1"/>
          </p:cNvSpPr>
          <p:nvPr>
            <p:ph type="sldNum" sz="quarter" idx="5"/>
          </p:nvPr>
        </p:nvSpPr>
        <p:spPr bwMode="auto">
          <a:xfrm>
            <a:off x="3972232" y="8830682"/>
            <a:ext cx="3038170" cy="465718"/>
          </a:xfrm>
          <a:prstGeom prst="rect">
            <a:avLst/>
          </a:prstGeom>
          <a:noFill/>
          <a:ln w="9525">
            <a:noFill/>
            <a:miter lim="800000"/>
            <a:headEnd/>
            <a:tailEnd/>
          </a:ln>
        </p:spPr>
        <p:txBody>
          <a:bodyPr vert="horz" wrap="square" lIns="92844" tIns="46423" rIns="92844" bIns="46423" numCol="1" anchor="b" anchorCtr="0" compatLnSpc="1">
            <a:prstTxWarp prst="textNoShape">
              <a:avLst/>
            </a:prstTxWarp>
          </a:bodyPr>
          <a:lstStyle>
            <a:lvl1pPr algn="r" defTabSz="929256" eaLnBrk="1" hangingPunct="1">
              <a:defRPr sz="1200">
                <a:latin typeface="Times New Roman" pitchFamily="18" charset="0"/>
              </a:defRPr>
            </a:lvl1pPr>
          </a:lstStyle>
          <a:p>
            <a:fld id="{459FDB58-73C4-413E-BB6C-BBE882DFCE1B}" type="slidenum">
              <a:rPr lang="en-GB" altLang="en-US"/>
              <a:pPr/>
              <a:t>‹#›</a:t>
            </a:fld>
            <a:endParaRPr lang="en-GB" altLang="en-US" dirty="0"/>
          </a:p>
        </p:txBody>
      </p:sp>
    </p:spTree>
    <p:extLst>
      <p:ext uri="{BB962C8B-B14F-4D97-AF65-F5344CB8AC3E}">
        <p14:creationId xmlns:p14="http://schemas.microsoft.com/office/powerpoint/2010/main" val="306125037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pPr marL="0" marR="0" lvl="0" indent="0" algn="r" defTabSz="929256" rtl="0" eaLnBrk="1" fontAlgn="base" latinLnBrk="0" hangingPunct="1">
              <a:lnSpc>
                <a:spcPct val="100000"/>
              </a:lnSpc>
              <a:spcBef>
                <a:spcPct val="0"/>
              </a:spcBef>
              <a:spcAft>
                <a:spcPct val="0"/>
              </a:spcAft>
              <a:buClrTx/>
              <a:buSzTx/>
              <a:buFontTx/>
              <a:buNone/>
              <a:tabLst/>
              <a:defRPr/>
            </a:pPr>
            <a:fld id="{459FDB58-73C4-413E-BB6C-BBE882DFCE1B}" type="slidenum">
              <a:rPr kumimoji="0" lang="en-GB" altLang="en-US" sz="1200" b="0" i="0" u="none" strike="noStrike" kern="1200" cap="none" spc="0" normalizeH="0" baseline="0" noProof="0" smtClean="0">
                <a:ln>
                  <a:noFill/>
                </a:ln>
                <a:solidFill>
                  <a:srgbClr val="000000"/>
                </a:solidFill>
                <a:effectLst/>
                <a:uLnTx/>
                <a:uFillTx/>
                <a:latin typeface="Times New Roman" pitchFamily="18" charset="0"/>
                <a:ea typeface="+mn-ea"/>
                <a:cs typeface="Arial" charset="0"/>
              </a:rPr>
              <a:pPr marL="0" marR="0" lvl="0" indent="0" algn="r" defTabSz="929256" rtl="0" eaLnBrk="1" fontAlgn="base" latinLnBrk="0" hangingPunct="1">
                <a:lnSpc>
                  <a:spcPct val="100000"/>
                </a:lnSpc>
                <a:spcBef>
                  <a:spcPct val="0"/>
                </a:spcBef>
                <a:spcAft>
                  <a:spcPct val="0"/>
                </a:spcAft>
                <a:buClrTx/>
                <a:buSzTx/>
                <a:buFontTx/>
                <a:buNone/>
                <a:tabLst/>
                <a:defRPr/>
              </a:pPr>
              <a:t>2</a:t>
            </a:fld>
            <a:endParaRPr kumimoji="0" lang="en-GB" altLang="en-US" sz="1200" b="0" i="0" u="none" strike="noStrike" kern="1200" cap="none" spc="0" normalizeH="0" baseline="0" noProof="0" dirty="0">
              <a:ln>
                <a:noFill/>
              </a:ln>
              <a:solidFill>
                <a:srgbClr val="000000"/>
              </a:solidFill>
              <a:effectLst/>
              <a:uLnTx/>
              <a:uFillTx/>
              <a:latin typeface="Times New Roman" pitchFamily="18" charset="0"/>
              <a:ea typeface="+mn-ea"/>
              <a:cs typeface="Arial" charset="0"/>
            </a:endParaRPr>
          </a:p>
        </p:txBody>
      </p:sp>
    </p:spTree>
    <p:extLst>
      <p:ext uri="{BB962C8B-B14F-4D97-AF65-F5344CB8AC3E}">
        <p14:creationId xmlns:p14="http://schemas.microsoft.com/office/powerpoint/2010/main" val="160828028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5"/>
          </p:nvPr>
        </p:nvSpPr>
        <p:spPr/>
        <p:txBody>
          <a:bodyPr/>
          <a:lstStyle/>
          <a:p>
            <a:pPr marL="0" marR="0" lvl="0" indent="0" algn="r" defTabSz="929256" rtl="0" eaLnBrk="1" fontAlgn="base" latinLnBrk="0" hangingPunct="1">
              <a:lnSpc>
                <a:spcPct val="100000"/>
              </a:lnSpc>
              <a:spcBef>
                <a:spcPct val="0"/>
              </a:spcBef>
              <a:spcAft>
                <a:spcPct val="0"/>
              </a:spcAft>
              <a:buClrTx/>
              <a:buSzTx/>
              <a:buFontTx/>
              <a:buNone/>
              <a:tabLst/>
              <a:defRPr/>
            </a:pPr>
            <a:fld id="{459FDB58-73C4-413E-BB6C-BBE882DFCE1B}" type="slidenum">
              <a:rPr kumimoji="0" lang="en-GB" altLang="en-US" sz="1200" b="0" i="0" u="none" strike="noStrike" kern="1200" cap="none" spc="0" normalizeH="0" baseline="0" noProof="0" smtClean="0">
                <a:ln>
                  <a:noFill/>
                </a:ln>
                <a:solidFill>
                  <a:srgbClr val="000000"/>
                </a:solidFill>
                <a:effectLst/>
                <a:uLnTx/>
                <a:uFillTx/>
                <a:latin typeface="Times New Roman" pitchFamily="18" charset="0"/>
                <a:ea typeface="+mn-ea"/>
                <a:cs typeface="Arial" charset="0"/>
              </a:rPr>
              <a:pPr marL="0" marR="0" lvl="0" indent="0" algn="r" defTabSz="929256" rtl="0" eaLnBrk="1" fontAlgn="base" latinLnBrk="0" hangingPunct="1">
                <a:lnSpc>
                  <a:spcPct val="100000"/>
                </a:lnSpc>
                <a:spcBef>
                  <a:spcPct val="0"/>
                </a:spcBef>
                <a:spcAft>
                  <a:spcPct val="0"/>
                </a:spcAft>
                <a:buClrTx/>
                <a:buSzTx/>
                <a:buFontTx/>
                <a:buNone/>
                <a:tabLst/>
                <a:defRPr/>
              </a:pPr>
              <a:t>3</a:t>
            </a:fld>
            <a:endParaRPr kumimoji="0" lang="en-GB" altLang="en-US" sz="1200" b="0" i="0" u="none" strike="noStrike" kern="1200" cap="none" spc="0" normalizeH="0" baseline="0" noProof="0" dirty="0">
              <a:ln>
                <a:noFill/>
              </a:ln>
              <a:solidFill>
                <a:srgbClr val="000000"/>
              </a:solidFill>
              <a:effectLst/>
              <a:uLnTx/>
              <a:uFillTx/>
              <a:latin typeface="Times New Roman" pitchFamily="18" charset="0"/>
              <a:ea typeface="+mn-ea"/>
              <a:cs typeface="Arial" charset="0"/>
            </a:endParaRPr>
          </a:p>
        </p:txBody>
      </p:sp>
    </p:spTree>
    <p:extLst>
      <p:ext uri="{BB962C8B-B14F-4D97-AF65-F5344CB8AC3E}">
        <p14:creationId xmlns:p14="http://schemas.microsoft.com/office/powerpoint/2010/main" val="296452865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pPr marL="0" marR="0" lvl="0" indent="0" algn="r" defTabSz="929256" rtl="0" eaLnBrk="1" fontAlgn="base" latinLnBrk="0" hangingPunct="1">
              <a:lnSpc>
                <a:spcPct val="100000"/>
              </a:lnSpc>
              <a:spcBef>
                <a:spcPct val="0"/>
              </a:spcBef>
              <a:spcAft>
                <a:spcPct val="0"/>
              </a:spcAft>
              <a:buClrTx/>
              <a:buSzTx/>
              <a:buFontTx/>
              <a:buNone/>
              <a:tabLst/>
              <a:defRPr/>
            </a:pPr>
            <a:fld id="{459FDB58-73C4-413E-BB6C-BBE882DFCE1B}" type="slidenum">
              <a:rPr kumimoji="0" lang="en-GB" altLang="en-US" sz="1200" b="0" i="0" u="none" strike="noStrike" kern="1200" cap="none" spc="0" normalizeH="0" baseline="0" noProof="0" smtClean="0">
                <a:ln>
                  <a:noFill/>
                </a:ln>
                <a:solidFill>
                  <a:srgbClr val="000000"/>
                </a:solidFill>
                <a:effectLst/>
                <a:uLnTx/>
                <a:uFillTx/>
                <a:latin typeface="Times New Roman" pitchFamily="18" charset="0"/>
                <a:ea typeface="+mn-ea"/>
                <a:cs typeface="Arial" charset="0"/>
              </a:rPr>
              <a:pPr marL="0" marR="0" lvl="0" indent="0" algn="r" defTabSz="929256" rtl="0" eaLnBrk="1" fontAlgn="base" latinLnBrk="0" hangingPunct="1">
                <a:lnSpc>
                  <a:spcPct val="100000"/>
                </a:lnSpc>
                <a:spcBef>
                  <a:spcPct val="0"/>
                </a:spcBef>
                <a:spcAft>
                  <a:spcPct val="0"/>
                </a:spcAft>
                <a:buClrTx/>
                <a:buSzTx/>
                <a:buFontTx/>
                <a:buNone/>
                <a:tabLst/>
                <a:defRPr/>
              </a:pPr>
              <a:t>4</a:t>
            </a:fld>
            <a:endParaRPr kumimoji="0" lang="en-GB" altLang="en-US" sz="1200" b="0" i="0" u="none" strike="noStrike" kern="1200" cap="none" spc="0" normalizeH="0" baseline="0" noProof="0" dirty="0">
              <a:ln>
                <a:noFill/>
              </a:ln>
              <a:solidFill>
                <a:srgbClr val="000000"/>
              </a:solidFill>
              <a:effectLst/>
              <a:uLnTx/>
              <a:uFillTx/>
              <a:latin typeface="Times New Roman" pitchFamily="18" charset="0"/>
              <a:ea typeface="+mn-ea"/>
              <a:cs typeface="Arial" charset="0"/>
            </a:endParaRPr>
          </a:p>
        </p:txBody>
      </p:sp>
    </p:spTree>
    <p:extLst>
      <p:ext uri="{BB962C8B-B14F-4D97-AF65-F5344CB8AC3E}">
        <p14:creationId xmlns:p14="http://schemas.microsoft.com/office/powerpoint/2010/main" val="169297725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459FDB58-73C4-413E-BB6C-BBE882DFCE1B}" type="slidenum">
              <a:rPr lang="en-GB" altLang="en-US" smtClean="0"/>
              <a:pPr/>
              <a:t>5</a:t>
            </a:fld>
            <a:endParaRPr lang="en-GB" altLang="en-US" dirty="0"/>
          </a:p>
        </p:txBody>
      </p:sp>
    </p:spTree>
    <p:extLst>
      <p:ext uri="{BB962C8B-B14F-4D97-AF65-F5344CB8AC3E}">
        <p14:creationId xmlns:p14="http://schemas.microsoft.com/office/powerpoint/2010/main" val="11181126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pPr marL="0" marR="0" lvl="0" indent="0" algn="r" defTabSz="929256" rtl="0" eaLnBrk="1" fontAlgn="base" latinLnBrk="0" hangingPunct="1">
              <a:lnSpc>
                <a:spcPct val="100000"/>
              </a:lnSpc>
              <a:spcBef>
                <a:spcPct val="0"/>
              </a:spcBef>
              <a:spcAft>
                <a:spcPct val="0"/>
              </a:spcAft>
              <a:buClrTx/>
              <a:buSzTx/>
              <a:buFontTx/>
              <a:buNone/>
              <a:tabLst/>
              <a:defRPr/>
            </a:pPr>
            <a:fld id="{459FDB58-73C4-413E-BB6C-BBE882DFCE1B}" type="slidenum">
              <a:rPr kumimoji="0" lang="en-GB" altLang="en-US" sz="1200" b="0" i="0" u="none" strike="noStrike" kern="1200" cap="none" spc="0" normalizeH="0" baseline="0" noProof="0" smtClean="0">
                <a:ln>
                  <a:noFill/>
                </a:ln>
                <a:solidFill>
                  <a:srgbClr val="000000"/>
                </a:solidFill>
                <a:effectLst/>
                <a:uLnTx/>
                <a:uFillTx/>
                <a:latin typeface="Times New Roman" pitchFamily="18" charset="0"/>
                <a:ea typeface="+mn-ea"/>
                <a:cs typeface="Arial" charset="0"/>
              </a:rPr>
              <a:pPr marL="0" marR="0" lvl="0" indent="0" algn="r" defTabSz="929256" rtl="0" eaLnBrk="1" fontAlgn="base" latinLnBrk="0" hangingPunct="1">
                <a:lnSpc>
                  <a:spcPct val="100000"/>
                </a:lnSpc>
                <a:spcBef>
                  <a:spcPct val="0"/>
                </a:spcBef>
                <a:spcAft>
                  <a:spcPct val="0"/>
                </a:spcAft>
                <a:buClrTx/>
                <a:buSzTx/>
                <a:buFontTx/>
                <a:buNone/>
                <a:tabLst/>
                <a:defRPr/>
              </a:pPr>
              <a:t>8</a:t>
            </a:fld>
            <a:endParaRPr kumimoji="0" lang="en-GB" altLang="en-US" sz="1200" b="0" i="0" u="none" strike="noStrike" kern="1200" cap="none" spc="0" normalizeH="0" baseline="0" noProof="0" dirty="0">
              <a:ln>
                <a:noFill/>
              </a:ln>
              <a:solidFill>
                <a:srgbClr val="000000"/>
              </a:solidFill>
              <a:effectLst/>
              <a:uLnTx/>
              <a:uFillTx/>
              <a:latin typeface="Times New Roman" pitchFamily="18" charset="0"/>
              <a:ea typeface="+mn-ea"/>
              <a:cs typeface="Arial" charset="0"/>
            </a:endParaRPr>
          </a:p>
        </p:txBody>
      </p:sp>
    </p:spTree>
    <p:extLst>
      <p:ext uri="{BB962C8B-B14F-4D97-AF65-F5344CB8AC3E}">
        <p14:creationId xmlns:p14="http://schemas.microsoft.com/office/powerpoint/2010/main" val="417651725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38"/>
            <a:ext cx="10363200" cy="1470025"/>
          </a:xfrm>
        </p:spPr>
        <p:txBody>
          <a:bodyPr/>
          <a:lstStyle>
            <a:lvl1pPr>
              <a:defRPr sz="4000">
                <a:latin typeface="+mj-ea"/>
                <a:ea typeface="+mj-ea"/>
              </a:defRPr>
            </a:lvl1pPr>
          </a:lstStyle>
          <a:p>
            <a:r>
              <a:rPr lang="en-US" dirty="0"/>
              <a:t>Click to edit Master title style</a:t>
            </a:r>
            <a:endParaRPr lang="fi-FI" dirty="0"/>
          </a:p>
        </p:txBody>
      </p:sp>
      <p:sp>
        <p:nvSpPr>
          <p:cNvPr id="3" name="Subtitle 2"/>
          <p:cNvSpPr>
            <a:spLocks noGrp="1"/>
          </p:cNvSpPr>
          <p:nvPr>
            <p:ph type="subTitle" idx="1"/>
          </p:nvPr>
        </p:nvSpPr>
        <p:spPr>
          <a:xfrm>
            <a:off x="1828800" y="3886200"/>
            <a:ext cx="8534400" cy="1752600"/>
          </a:xfrm>
        </p:spPr>
        <p:txBody>
          <a:bodyPr/>
          <a:lstStyle>
            <a:lvl1pPr marL="0" indent="0" algn="ctr">
              <a:buNone/>
              <a:defRPr>
                <a:latin typeface="+mj-ea"/>
                <a:ea typeface="+mj-ea"/>
              </a:defRPr>
            </a:lvl1pPr>
            <a:lvl2pPr marL="457177" indent="0" algn="ctr">
              <a:buNone/>
              <a:defRPr/>
            </a:lvl2pPr>
            <a:lvl3pPr marL="914354" indent="0" algn="ctr">
              <a:buNone/>
              <a:defRPr/>
            </a:lvl3pPr>
            <a:lvl4pPr marL="1371531" indent="0" algn="ctr">
              <a:buNone/>
              <a:defRPr/>
            </a:lvl4pPr>
            <a:lvl5pPr marL="1828709" indent="0" algn="ctr">
              <a:buNone/>
              <a:defRPr/>
            </a:lvl5pPr>
            <a:lvl6pPr marL="2285886" indent="0" algn="ctr">
              <a:buNone/>
              <a:defRPr/>
            </a:lvl6pPr>
            <a:lvl7pPr marL="2743063" indent="0" algn="ctr">
              <a:buNone/>
              <a:defRPr/>
            </a:lvl7pPr>
            <a:lvl8pPr marL="3200240" indent="0" algn="ctr">
              <a:buNone/>
              <a:defRPr/>
            </a:lvl8pPr>
            <a:lvl9pPr marL="3657417" indent="0" algn="ctr">
              <a:buNone/>
              <a:defRPr/>
            </a:lvl9pPr>
          </a:lstStyle>
          <a:p>
            <a:r>
              <a:rPr lang="en-US" dirty="0"/>
              <a:t>Click to edit Master subtitle style</a:t>
            </a:r>
            <a:endParaRPr lang="fi-FI" dirty="0"/>
          </a:p>
        </p:txBody>
      </p:sp>
    </p:spTree>
    <p:extLst>
      <p:ext uri="{BB962C8B-B14F-4D97-AF65-F5344CB8AC3E}">
        <p14:creationId xmlns:p14="http://schemas.microsoft.com/office/powerpoint/2010/main" val="31127077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fi-FI"/>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Tree>
    <p:extLst>
      <p:ext uri="{BB962C8B-B14F-4D97-AF65-F5344CB8AC3E}">
        <p14:creationId xmlns:p14="http://schemas.microsoft.com/office/powerpoint/2010/main" val="6356523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51"/>
            <a:ext cx="2743200" cy="5851525"/>
          </a:xfrm>
        </p:spPr>
        <p:txBody>
          <a:bodyPr vert="eaVert"/>
          <a:lstStyle/>
          <a:p>
            <a:r>
              <a:rPr lang="en-US"/>
              <a:t>Click to edit Master title style</a:t>
            </a:r>
            <a:endParaRPr lang="fi-FI"/>
          </a:p>
        </p:txBody>
      </p:sp>
      <p:sp>
        <p:nvSpPr>
          <p:cNvPr id="3" name="Vertical Text Placeholder 2"/>
          <p:cNvSpPr>
            <a:spLocks noGrp="1"/>
          </p:cNvSpPr>
          <p:nvPr>
            <p:ph type="body" orient="vert" idx="1"/>
          </p:nvPr>
        </p:nvSpPr>
        <p:spPr>
          <a:xfrm>
            <a:off x="609600" y="274651"/>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Tree>
    <p:extLst>
      <p:ext uri="{BB962C8B-B14F-4D97-AF65-F5344CB8AC3E}">
        <p14:creationId xmlns:p14="http://schemas.microsoft.com/office/powerpoint/2010/main" val="199272354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TwoObj" preserve="1">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1" y="274638"/>
            <a:ext cx="9112251" cy="1143000"/>
          </a:xfrm>
        </p:spPr>
        <p:txBody>
          <a:bodyPr/>
          <a:lstStyle/>
          <a:p>
            <a:r>
              <a:rPr lang="en-US"/>
              <a:t>Click to edit Master title style</a:t>
            </a:r>
            <a:endParaRPr lang="fi-FI"/>
          </a:p>
        </p:txBody>
      </p:sp>
      <p:sp>
        <p:nvSpPr>
          <p:cNvPr id="3" name="Text Placeholder 2"/>
          <p:cNvSpPr>
            <a:spLocks noGrp="1"/>
          </p:cNvSpPr>
          <p:nvPr>
            <p:ph type="body" sz="half" idx="1"/>
          </p:nvPr>
        </p:nvSpPr>
        <p:spPr>
          <a:xfrm>
            <a:off x="609600" y="1600206"/>
            <a:ext cx="538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4" name="Content Placeholder 3"/>
          <p:cNvSpPr>
            <a:spLocks noGrp="1"/>
          </p:cNvSpPr>
          <p:nvPr>
            <p:ph sz="quarter" idx="2"/>
          </p:nvPr>
        </p:nvSpPr>
        <p:spPr>
          <a:xfrm>
            <a:off x="6197600" y="1600200"/>
            <a:ext cx="5384800" cy="21859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5" name="Content Placeholder 4"/>
          <p:cNvSpPr>
            <a:spLocks noGrp="1"/>
          </p:cNvSpPr>
          <p:nvPr>
            <p:ph sz="quarter" idx="3"/>
          </p:nvPr>
        </p:nvSpPr>
        <p:spPr>
          <a:xfrm>
            <a:off x="6197600" y="3938601"/>
            <a:ext cx="5384800" cy="2187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Tree>
    <p:extLst>
      <p:ext uri="{BB962C8B-B14F-4D97-AF65-F5344CB8AC3E}">
        <p14:creationId xmlns:p14="http://schemas.microsoft.com/office/powerpoint/2010/main" val="225552855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1" y="274638"/>
            <a:ext cx="9112251" cy="1143000"/>
          </a:xfrm>
        </p:spPr>
        <p:txBody>
          <a:bodyPr/>
          <a:lstStyle/>
          <a:p>
            <a:r>
              <a:rPr lang="en-US"/>
              <a:t>Click to edit Master title style</a:t>
            </a:r>
            <a:endParaRPr lang="fi-FI"/>
          </a:p>
        </p:txBody>
      </p:sp>
      <p:sp>
        <p:nvSpPr>
          <p:cNvPr id="3" name="Text Placeholder 2"/>
          <p:cNvSpPr>
            <a:spLocks noGrp="1"/>
          </p:cNvSpPr>
          <p:nvPr>
            <p:ph type="body" sz="half" idx="1"/>
          </p:nvPr>
        </p:nvSpPr>
        <p:spPr>
          <a:xfrm>
            <a:off x="609600" y="1600206"/>
            <a:ext cx="538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4" name="Content Placeholder 3"/>
          <p:cNvSpPr>
            <a:spLocks noGrp="1"/>
          </p:cNvSpPr>
          <p:nvPr>
            <p:ph sz="half" idx="2"/>
          </p:nvPr>
        </p:nvSpPr>
        <p:spPr>
          <a:xfrm>
            <a:off x="6197600" y="1600206"/>
            <a:ext cx="538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Tree>
    <p:extLst>
      <p:ext uri="{BB962C8B-B14F-4D97-AF65-F5344CB8AC3E}">
        <p14:creationId xmlns:p14="http://schemas.microsoft.com/office/powerpoint/2010/main" val="34096703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defRPr>
                <a:latin typeface="微软雅黑" panose="020B0503020204020204" pitchFamily="34" charset="-122"/>
                <a:ea typeface="微软雅黑" panose="020B0503020204020204" pitchFamily="34" charset="-122"/>
              </a:defRPr>
            </a:lvl1pPr>
            <a:lvl2pPr>
              <a:defRPr>
                <a:latin typeface="微软雅黑" panose="020B0503020204020204" pitchFamily="34" charset="-122"/>
                <a:ea typeface="微软雅黑" panose="020B0503020204020204" pitchFamily="34" charset="-122"/>
              </a:defRPr>
            </a:lvl2pPr>
            <a:lvl3pPr>
              <a:defRPr>
                <a:latin typeface="微软雅黑" panose="020B0503020204020204" pitchFamily="34" charset="-122"/>
                <a:ea typeface="微软雅黑" panose="020B0503020204020204" pitchFamily="34" charset="-122"/>
              </a:defRPr>
            </a:lvl3pPr>
            <a:lvl4pPr>
              <a:defRPr sz="2000">
                <a:latin typeface="微软雅黑" panose="020B0503020204020204" pitchFamily="34" charset="-122"/>
                <a:ea typeface="微软雅黑" panose="020B0503020204020204" pitchFamily="34" charset="-122"/>
              </a:defRPr>
            </a:lvl4pPr>
            <a:lvl5pPr>
              <a:defRPr sz="2000">
                <a:latin typeface="微软雅黑" panose="020B0503020204020204" pitchFamily="34" charset="-122"/>
                <a:ea typeface="微软雅黑" panose="020B0503020204020204" pitchFamily="34" charset="-122"/>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fi-FI" dirty="0"/>
          </a:p>
        </p:txBody>
      </p:sp>
      <p:sp>
        <p:nvSpPr>
          <p:cNvPr id="4" name="Slide Number Placeholder 3">
            <a:extLst>
              <a:ext uri="{FF2B5EF4-FFF2-40B4-BE49-F238E27FC236}">
                <a16:creationId xmlns:a16="http://schemas.microsoft.com/office/drawing/2014/main" id="{FE6C394A-9E02-4841-ACC8-9EFF4DA63394}"/>
              </a:ext>
            </a:extLst>
          </p:cNvPr>
          <p:cNvSpPr>
            <a:spLocks noGrp="1"/>
          </p:cNvSpPr>
          <p:nvPr>
            <p:ph type="sldNum" sz="quarter" idx="10"/>
          </p:nvPr>
        </p:nvSpPr>
        <p:spPr/>
        <p:txBody>
          <a:bodyPr/>
          <a:lstStyle>
            <a:lvl1pPr>
              <a:defRPr>
                <a:latin typeface="+mj-ea"/>
                <a:ea typeface="+mj-ea"/>
              </a:defRPr>
            </a:lvl1pPr>
          </a:lstStyle>
          <a:p>
            <a:fld id="{F5492D28-9CB3-4957-BFD2-683A3D6260A5}" type="slidenum">
              <a:rPr lang="en-GB" altLang="en-US" smtClean="0"/>
              <a:pPr/>
              <a:t>‹#›</a:t>
            </a:fld>
            <a:endParaRPr lang="en-GB" altLang="en-US" dirty="0"/>
          </a:p>
        </p:txBody>
      </p:sp>
      <p:sp>
        <p:nvSpPr>
          <p:cNvPr id="5" name="Title 4">
            <a:extLst>
              <a:ext uri="{FF2B5EF4-FFF2-40B4-BE49-F238E27FC236}">
                <a16:creationId xmlns:a16="http://schemas.microsoft.com/office/drawing/2014/main" id="{DFCFD951-EB5F-444C-A429-749DF9E84C41}"/>
              </a:ext>
            </a:extLst>
          </p:cNvPr>
          <p:cNvSpPr>
            <a:spLocks noGrp="1"/>
          </p:cNvSpPr>
          <p:nvPr>
            <p:ph type="title"/>
          </p:nvPr>
        </p:nvSpPr>
        <p:spPr/>
        <p:txBody>
          <a:bodyPr/>
          <a:lstStyle>
            <a:lvl1pPr>
              <a:defRPr>
                <a:latin typeface="+mj-ea"/>
                <a:ea typeface="+mj-ea"/>
              </a:defRPr>
            </a:lvl1pPr>
          </a:lstStyle>
          <a:p>
            <a:r>
              <a:rPr lang="en-US" dirty="0"/>
              <a:t>Click to edit Master title style</a:t>
            </a:r>
          </a:p>
        </p:txBody>
      </p:sp>
    </p:spTree>
    <p:extLst>
      <p:ext uri="{BB962C8B-B14F-4D97-AF65-F5344CB8AC3E}">
        <p14:creationId xmlns:p14="http://schemas.microsoft.com/office/powerpoint/2010/main" val="9723052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13"/>
            <a:ext cx="10363200" cy="1362075"/>
          </a:xfrm>
        </p:spPr>
        <p:txBody>
          <a:bodyPr anchor="t"/>
          <a:lstStyle>
            <a:lvl1pPr algn="l">
              <a:defRPr sz="4000" b="1" cap="all">
                <a:latin typeface="微软雅黑" panose="020B0503020204020204" pitchFamily="34" charset="-122"/>
                <a:ea typeface="微软雅黑" panose="020B0503020204020204" pitchFamily="34" charset="-122"/>
              </a:defRPr>
            </a:lvl1pPr>
          </a:lstStyle>
          <a:p>
            <a:r>
              <a:rPr lang="en-US" dirty="0"/>
              <a:t>Click to edit Master title style</a:t>
            </a:r>
            <a:endParaRPr lang="fi-FI" dirty="0"/>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atin typeface="微软雅黑" panose="020B0503020204020204" pitchFamily="34" charset="-122"/>
                <a:ea typeface="微软雅黑" panose="020B0503020204020204" pitchFamily="34" charset="-122"/>
              </a:defRPr>
            </a:lvl1pPr>
            <a:lvl2pPr marL="457177" indent="0">
              <a:buNone/>
              <a:defRPr sz="1801"/>
            </a:lvl2pPr>
            <a:lvl3pPr marL="914354" indent="0">
              <a:buNone/>
              <a:defRPr sz="1600"/>
            </a:lvl3pPr>
            <a:lvl4pPr marL="1371531" indent="0">
              <a:buNone/>
              <a:defRPr sz="1401"/>
            </a:lvl4pPr>
            <a:lvl5pPr marL="1828709" indent="0">
              <a:buNone/>
              <a:defRPr sz="1401"/>
            </a:lvl5pPr>
            <a:lvl6pPr marL="2285886" indent="0">
              <a:buNone/>
              <a:defRPr sz="1401"/>
            </a:lvl6pPr>
            <a:lvl7pPr marL="2743063" indent="0">
              <a:buNone/>
              <a:defRPr sz="1401"/>
            </a:lvl7pPr>
            <a:lvl8pPr marL="3200240" indent="0">
              <a:buNone/>
              <a:defRPr sz="1401"/>
            </a:lvl8pPr>
            <a:lvl9pPr marL="3657417" indent="0">
              <a:buNone/>
              <a:defRPr sz="1401"/>
            </a:lvl9pPr>
          </a:lstStyle>
          <a:p>
            <a:pPr lvl="0"/>
            <a:r>
              <a:rPr lang="en-US"/>
              <a:t>Click to edit Master text styles</a:t>
            </a:r>
          </a:p>
        </p:txBody>
      </p:sp>
    </p:spTree>
    <p:extLst>
      <p:ext uri="{BB962C8B-B14F-4D97-AF65-F5344CB8AC3E}">
        <p14:creationId xmlns:p14="http://schemas.microsoft.com/office/powerpoint/2010/main" val="17414780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微软雅黑" panose="020B0503020204020204" pitchFamily="34" charset="-122"/>
                <a:ea typeface="微软雅黑" panose="020B0503020204020204" pitchFamily="34" charset="-122"/>
              </a:defRPr>
            </a:lvl1pPr>
          </a:lstStyle>
          <a:p>
            <a:r>
              <a:rPr lang="en-US"/>
              <a:t>Click to edit Master title style</a:t>
            </a:r>
            <a:endParaRPr lang="fi-FI"/>
          </a:p>
        </p:txBody>
      </p:sp>
      <p:sp>
        <p:nvSpPr>
          <p:cNvPr id="3" name="Content Placeholder 2"/>
          <p:cNvSpPr>
            <a:spLocks noGrp="1"/>
          </p:cNvSpPr>
          <p:nvPr>
            <p:ph sz="half" idx="1"/>
          </p:nvPr>
        </p:nvSpPr>
        <p:spPr>
          <a:xfrm>
            <a:off x="609600" y="1600206"/>
            <a:ext cx="5384800" cy="4525963"/>
          </a:xfrm>
        </p:spPr>
        <p:txBody>
          <a:bodyPr/>
          <a:lstStyle>
            <a:lvl1pPr>
              <a:defRPr sz="2800">
                <a:latin typeface="微软雅黑" panose="020B0503020204020204" pitchFamily="34" charset="-122"/>
                <a:ea typeface="微软雅黑" panose="020B0503020204020204" pitchFamily="34" charset="-122"/>
              </a:defRPr>
            </a:lvl1pPr>
            <a:lvl2pPr>
              <a:defRPr sz="2400">
                <a:latin typeface="微软雅黑" panose="020B0503020204020204" pitchFamily="34" charset="-122"/>
                <a:ea typeface="微软雅黑" panose="020B0503020204020204" pitchFamily="34" charset="-122"/>
              </a:defRPr>
            </a:lvl2pPr>
            <a:lvl3pPr>
              <a:defRPr sz="2000">
                <a:latin typeface="微软雅黑" panose="020B0503020204020204" pitchFamily="34" charset="-122"/>
                <a:ea typeface="微软雅黑" panose="020B0503020204020204" pitchFamily="34" charset="-122"/>
              </a:defRPr>
            </a:lvl3pPr>
            <a:lvl4pPr>
              <a:defRPr sz="2000">
                <a:latin typeface="微软雅黑" panose="020B0503020204020204" pitchFamily="34" charset="-122"/>
                <a:ea typeface="微软雅黑" panose="020B0503020204020204" pitchFamily="34" charset="-122"/>
              </a:defRPr>
            </a:lvl4pPr>
            <a:lvl5pPr>
              <a:defRPr sz="2000">
                <a:latin typeface="微软雅黑" panose="020B0503020204020204" pitchFamily="34" charset="-122"/>
                <a:ea typeface="微软雅黑" panose="020B0503020204020204" pitchFamily="34" charset="-122"/>
              </a:defRPr>
            </a:lvl5pPr>
            <a:lvl6pPr>
              <a:defRPr sz="1801"/>
            </a:lvl6pPr>
            <a:lvl7pPr>
              <a:defRPr sz="1801"/>
            </a:lvl7pPr>
            <a:lvl8pPr>
              <a:defRPr sz="1801"/>
            </a:lvl8pPr>
            <a:lvl9pPr>
              <a:defRPr sz="1801"/>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fi-FI" dirty="0"/>
          </a:p>
        </p:txBody>
      </p:sp>
      <p:sp>
        <p:nvSpPr>
          <p:cNvPr id="4" name="Content Placeholder 3"/>
          <p:cNvSpPr>
            <a:spLocks noGrp="1"/>
          </p:cNvSpPr>
          <p:nvPr>
            <p:ph sz="half" idx="2"/>
          </p:nvPr>
        </p:nvSpPr>
        <p:spPr>
          <a:xfrm>
            <a:off x="6197600" y="1600206"/>
            <a:ext cx="5384800" cy="4525963"/>
          </a:xfrm>
        </p:spPr>
        <p:txBody>
          <a:bodyPr/>
          <a:lstStyle>
            <a:lvl1pPr>
              <a:defRPr sz="2800">
                <a:latin typeface="微软雅黑" panose="020B0503020204020204" pitchFamily="34" charset="-122"/>
                <a:ea typeface="微软雅黑" panose="020B0503020204020204" pitchFamily="34" charset="-122"/>
              </a:defRPr>
            </a:lvl1pPr>
            <a:lvl2pPr>
              <a:defRPr sz="2400">
                <a:latin typeface="微软雅黑" panose="020B0503020204020204" pitchFamily="34" charset="-122"/>
                <a:ea typeface="微软雅黑" panose="020B0503020204020204" pitchFamily="34" charset="-122"/>
              </a:defRPr>
            </a:lvl2pPr>
            <a:lvl3pPr>
              <a:defRPr sz="2000">
                <a:latin typeface="微软雅黑" panose="020B0503020204020204" pitchFamily="34" charset="-122"/>
                <a:ea typeface="微软雅黑" panose="020B0503020204020204" pitchFamily="34" charset="-122"/>
              </a:defRPr>
            </a:lvl3pPr>
            <a:lvl4pPr>
              <a:defRPr sz="2000">
                <a:latin typeface="微软雅黑" panose="020B0503020204020204" pitchFamily="34" charset="-122"/>
                <a:ea typeface="微软雅黑" panose="020B0503020204020204" pitchFamily="34" charset="-122"/>
              </a:defRPr>
            </a:lvl4pPr>
            <a:lvl5pPr>
              <a:defRPr sz="2000">
                <a:latin typeface="微软雅黑" panose="020B0503020204020204" pitchFamily="34" charset="-122"/>
                <a:ea typeface="微软雅黑" panose="020B0503020204020204" pitchFamily="34" charset="-122"/>
              </a:defRPr>
            </a:lvl5pPr>
            <a:lvl6pPr>
              <a:defRPr sz="1801"/>
            </a:lvl6pPr>
            <a:lvl7pPr>
              <a:defRPr sz="1801"/>
            </a:lvl7pPr>
            <a:lvl8pPr>
              <a:defRPr sz="1801"/>
            </a:lvl8pPr>
            <a:lvl9pPr>
              <a:defRPr sz="1801"/>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fi-FI" dirty="0"/>
          </a:p>
        </p:txBody>
      </p:sp>
    </p:spTree>
    <p:extLst>
      <p:ext uri="{BB962C8B-B14F-4D97-AF65-F5344CB8AC3E}">
        <p14:creationId xmlns:p14="http://schemas.microsoft.com/office/powerpoint/2010/main" val="41713234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atin typeface="微软雅黑" panose="020B0503020204020204" pitchFamily="34" charset="-122"/>
                <a:ea typeface="微软雅黑" panose="020B0503020204020204" pitchFamily="34" charset="-122"/>
              </a:defRPr>
            </a:lvl1pPr>
          </a:lstStyle>
          <a:p>
            <a:r>
              <a:rPr lang="en-US"/>
              <a:t>Click to edit Master title style</a:t>
            </a:r>
            <a:endParaRPr lang="fi-FI"/>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atin typeface="微软雅黑" panose="020B0503020204020204" pitchFamily="34" charset="-122"/>
                <a:ea typeface="微软雅黑" panose="020B0503020204020204" pitchFamily="34" charset="-122"/>
              </a:defRPr>
            </a:lvl1pPr>
            <a:lvl2pPr marL="457177" indent="0">
              <a:buNone/>
              <a:defRPr sz="2000" b="1"/>
            </a:lvl2pPr>
            <a:lvl3pPr marL="914354" indent="0">
              <a:buNone/>
              <a:defRPr sz="1801" b="1"/>
            </a:lvl3pPr>
            <a:lvl4pPr marL="1371531" indent="0">
              <a:buNone/>
              <a:defRPr sz="1600" b="1"/>
            </a:lvl4pPr>
            <a:lvl5pPr marL="1828709" indent="0">
              <a:buNone/>
              <a:defRPr sz="1600" b="1"/>
            </a:lvl5pPr>
            <a:lvl6pPr marL="2285886" indent="0">
              <a:buNone/>
              <a:defRPr sz="1600" b="1"/>
            </a:lvl6pPr>
            <a:lvl7pPr marL="2743063" indent="0">
              <a:buNone/>
              <a:defRPr sz="1600" b="1"/>
            </a:lvl7pPr>
            <a:lvl8pPr marL="3200240" indent="0">
              <a:buNone/>
              <a:defRPr sz="1600" b="1"/>
            </a:lvl8pPr>
            <a:lvl9pPr marL="3657417"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atin typeface="微软雅黑" panose="020B0503020204020204" pitchFamily="34" charset="-122"/>
                <a:ea typeface="微软雅黑" panose="020B0503020204020204" pitchFamily="34" charset="-122"/>
              </a:defRPr>
            </a:lvl1pPr>
            <a:lvl2pPr>
              <a:defRPr sz="2000">
                <a:latin typeface="微软雅黑" panose="020B0503020204020204" pitchFamily="34" charset="-122"/>
                <a:ea typeface="微软雅黑" panose="020B0503020204020204" pitchFamily="34" charset="-122"/>
              </a:defRPr>
            </a:lvl2pPr>
            <a:lvl3pPr>
              <a:defRPr sz="1801">
                <a:latin typeface="微软雅黑" panose="020B0503020204020204" pitchFamily="34" charset="-122"/>
                <a:ea typeface="微软雅黑" panose="020B0503020204020204" pitchFamily="34" charset="-122"/>
              </a:defRPr>
            </a:lvl3pPr>
            <a:lvl4pPr>
              <a:defRPr sz="1800">
                <a:latin typeface="微软雅黑" panose="020B0503020204020204" pitchFamily="34" charset="-122"/>
                <a:ea typeface="微软雅黑" panose="020B0503020204020204" pitchFamily="34" charset="-122"/>
              </a:defRPr>
            </a:lvl4pPr>
            <a:lvl5pPr>
              <a:defRPr sz="1800">
                <a:latin typeface="微软雅黑" panose="020B0503020204020204" pitchFamily="34" charset="-122"/>
                <a:ea typeface="微软雅黑" panose="020B0503020204020204" pitchFamily="34" charset="-122"/>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fi-FI" dirty="0"/>
          </a:p>
        </p:txBody>
      </p:sp>
      <p:sp>
        <p:nvSpPr>
          <p:cNvPr id="5" name="Text Placeholder 4"/>
          <p:cNvSpPr>
            <a:spLocks noGrp="1"/>
          </p:cNvSpPr>
          <p:nvPr>
            <p:ph type="body" sz="quarter" idx="3"/>
          </p:nvPr>
        </p:nvSpPr>
        <p:spPr>
          <a:xfrm>
            <a:off x="6193376" y="1535113"/>
            <a:ext cx="5389033" cy="639762"/>
          </a:xfrm>
        </p:spPr>
        <p:txBody>
          <a:bodyPr anchor="b"/>
          <a:lstStyle>
            <a:lvl1pPr marL="0" indent="0">
              <a:buNone/>
              <a:defRPr sz="2400" b="1">
                <a:latin typeface="微软雅黑" panose="020B0503020204020204" pitchFamily="34" charset="-122"/>
                <a:ea typeface="微软雅黑" panose="020B0503020204020204" pitchFamily="34" charset="-122"/>
              </a:defRPr>
            </a:lvl1pPr>
            <a:lvl2pPr marL="457177" indent="0">
              <a:buNone/>
              <a:defRPr sz="2000" b="1"/>
            </a:lvl2pPr>
            <a:lvl3pPr marL="914354" indent="0">
              <a:buNone/>
              <a:defRPr sz="1801" b="1"/>
            </a:lvl3pPr>
            <a:lvl4pPr marL="1371531" indent="0">
              <a:buNone/>
              <a:defRPr sz="1600" b="1"/>
            </a:lvl4pPr>
            <a:lvl5pPr marL="1828709" indent="0">
              <a:buNone/>
              <a:defRPr sz="1600" b="1"/>
            </a:lvl5pPr>
            <a:lvl6pPr marL="2285886" indent="0">
              <a:buNone/>
              <a:defRPr sz="1600" b="1"/>
            </a:lvl6pPr>
            <a:lvl7pPr marL="2743063" indent="0">
              <a:buNone/>
              <a:defRPr sz="1600" b="1"/>
            </a:lvl7pPr>
            <a:lvl8pPr marL="3200240" indent="0">
              <a:buNone/>
              <a:defRPr sz="1600" b="1"/>
            </a:lvl8pPr>
            <a:lvl9pPr marL="3657417"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76" y="2174875"/>
            <a:ext cx="5389033" cy="3951288"/>
          </a:xfrm>
        </p:spPr>
        <p:txBody>
          <a:bodyPr/>
          <a:lstStyle>
            <a:lvl1pPr>
              <a:defRPr sz="2400">
                <a:latin typeface="微软雅黑" panose="020B0503020204020204" pitchFamily="34" charset="-122"/>
                <a:ea typeface="微软雅黑" panose="020B0503020204020204" pitchFamily="34" charset="-122"/>
              </a:defRPr>
            </a:lvl1pPr>
            <a:lvl2pPr>
              <a:defRPr sz="2000">
                <a:latin typeface="微软雅黑" panose="020B0503020204020204" pitchFamily="34" charset="-122"/>
                <a:ea typeface="微软雅黑" panose="020B0503020204020204" pitchFamily="34" charset="-122"/>
              </a:defRPr>
            </a:lvl2pPr>
            <a:lvl3pPr>
              <a:defRPr sz="1801">
                <a:latin typeface="微软雅黑" panose="020B0503020204020204" pitchFamily="34" charset="-122"/>
                <a:ea typeface="微软雅黑" panose="020B0503020204020204" pitchFamily="34" charset="-122"/>
              </a:defRPr>
            </a:lvl3pPr>
            <a:lvl4pPr>
              <a:defRPr sz="1800">
                <a:latin typeface="微软雅黑" panose="020B0503020204020204" pitchFamily="34" charset="-122"/>
                <a:ea typeface="微软雅黑" panose="020B0503020204020204" pitchFamily="34" charset="-122"/>
              </a:defRPr>
            </a:lvl4pPr>
            <a:lvl5pPr>
              <a:defRPr sz="1800">
                <a:latin typeface="微软雅黑" panose="020B0503020204020204" pitchFamily="34" charset="-122"/>
                <a:ea typeface="微软雅黑" panose="020B0503020204020204" pitchFamily="34" charset="-122"/>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fi-FI" dirty="0"/>
          </a:p>
        </p:txBody>
      </p:sp>
    </p:spTree>
    <p:extLst>
      <p:ext uri="{BB962C8B-B14F-4D97-AF65-F5344CB8AC3E}">
        <p14:creationId xmlns:p14="http://schemas.microsoft.com/office/powerpoint/2010/main" val="2208556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mj-ea"/>
                <a:ea typeface="+mj-ea"/>
              </a:defRPr>
            </a:lvl1pPr>
          </a:lstStyle>
          <a:p>
            <a:r>
              <a:rPr lang="en-US"/>
              <a:t>Click to edit Master title style</a:t>
            </a:r>
            <a:endParaRPr lang="fi-FI"/>
          </a:p>
        </p:txBody>
      </p:sp>
    </p:spTree>
    <p:extLst>
      <p:ext uri="{BB962C8B-B14F-4D97-AF65-F5344CB8AC3E}">
        <p14:creationId xmlns:p14="http://schemas.microsoft.com/office/powerpoint/2010/main" val="35208191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571195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3" y="273050"/>
            <a:ext cx="4011084" cy="1162050"/>
          </a:xfrm>
        </p:spPr>
        <p:txBody>
          <a:bodyPr anchor="b"/>
          <a:lstStyle>
            <a:lvl1pPr algn="l">
              <a:defRPr sz="2000" b="1"/>
            </a:lvl1pPr>
          </a:lstStyle>
          <a:p>
            <a:r>
              <a:rPr lang="en-US"/>
              <a:t>Click to edit Master title style</a:t>
            </a:r>
            <a:endParaRPr lang="fi-FI"/>
          </a:p>
        </p:txBody>
      </p:sp>
      <p:sp>
        <p:nvSpPr>
          <p:cNvPr id="3" name="Content Placeholder 2"/>
          <p:cNvSpPr>
            <a:spLocks noGrp="1"/>
          </p:cNvSpPr>
          <p:nvPr>
            <p:ph idx="1"/>
          </p:nvPr>
        </p:nvSpPr>
        <p:spPr>
          <a:xfrm>
            <a:off x="4766733" y="273063"/>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4" name="Text Placeholder 3"/>
          <p:cNvSpPr>
            <a:spLocks noGrp="1"/>
          </p:cNvSpPr>
          <p:nvPr>
            <p:ph type="body" sz="half" idx="2"/>
          </p:nvPr>
        </p:nvSpPr>
        <p:spPr>
          <a:xfrm>
            <a:off x="609603" y="1435103"/>
            <a:ext cx="4011084" cy="4691063"/>
          </a:xfrm>
        </p:spPr>
        <p:txBody>
          <a:bodyPr/>
          <a:lstStyle>
            <a:lvl1pPr marL="0" indent="0">
              <a:buNone/>
              <a:defRPr sz="1401"/>
            </a:lvl1pPr>
            <a:lvl2pPr marL="457177" indent="0">
              <a:buNone/>
              <a:defRPr sz="1200"/>
            </a:lvl2pPr>
            <a:lvl3pPr marL="914354" indent="0">
              <a:buNone/>
              <a:defRPr sz="1001"/>
            </a:lvl3pPr>
            <a:lvl4pPr marL="1371531" indent="0">
              <a:buNone/>
              <a:defRPr sz="900"/>
            </a:lvl4pPr>
            <a:lvl5pPr marL="1828709" indent="0">
              <a:buNone/>
              <a:defRPr sz="900"/>
            </a:lvl5pPr>
            <a:lvl6pPr marL="2285886" indent="0">
              <a:buNone/>
              <a:defRPr sz="900"/>
            </a:lvl6pPr>
            <a:lvl7pPr marL="2743063" indent="0">
              <a:buNone/>
              <a:defRPr sz="900"/>
            </a:lvl7pPr>
            <a:lvl8pPr marL="3200240" indent="0">
              <a:buNone/>
              <a:defRPr sz="900"/>
            </a:lvl8pPr>
            <a:lvl9pPr marL="3657417" indent="0">
              <a:buNone/>
              <a:defRPr sz="900"/>
            </a:lvl9pPr>
          </a:lstStyle>
          <a:p>
            <a:pPr lvl="0"/>
            <a:r>
              <a:rPr lang="en-US"/>
              <a:t>Click to edit Master text styles</a:t>
            </a:r>
          </a:p>
        </p:txBody>
      </p:sp>
    </p:spTree>
    <p:extLst>
      <p:ext uri="{BB962C8B-B14F-4D97-AF65-F5344CB8AC3E}">
        <p14:creationId xmlns:p14="http://schemas.microsoft.com/office/powerpoint/2010/main" val="1642174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endParaRPr lang="fi-FI"/>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177" indent="0">
              <a:buNone/>
              <a:defRPr sz="2800"/>
            </a:lvl2pPr>
            <a:lvl3pPr marL="914354" indent="0">
              <a:buNone/>
              <a:defRPr sz="2400"/>
            </a:lvl3pPr>
            <a:lvl4pPr marL="1371531" indent="0">
              <a:buNone/>
              <a:defRPr sz="2000"/>
            </a:lvl4pPr>
            <a:lvl5pPr marL="1828709" indent="0">
              <a:buNone/>
              <a:defRPr sz="2000"/>
            </a:lvl5pPr>
            <a:lvl6pPr marL="2285886" indent="0">
              <a:buNone/>
              <a:defRPr sz="2000"/>
            </a:lvl6pPr>
            <a:lvl7pPr marL="2743063" indent="0">
              <a:buNone/>
              <a:defRPr sz="2000"/>
            </a:lvl7pPr>
            <a:lvl8pPr marL="3200240" indent="0">
              <a:buNone/>
              <a:defRPr sz="2000"/>
            </a:lvl8pPr>
            <a:lvl9pPr marL="3657417" indent="0">
              <a:buNone/>
              <a:defRPr sz="2000"/>
            </a:lvl9pPr>
          </a:lstStyle>
          <a:p>
            <a:pPr lvl="0"/>
            <a:endParaRPr lang="fi-FI" noProof="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1"/>
            </a:lvl1pPr>
            <a:lvl2pPr marL="457177" indent="0">
              <a:buNone/>
              <a:defRPr sz="1200"/>
            </a:lvl2pPr>
            <a:lvl3pPr marL="914354" indent="0">
              <a:buNone/>
              <a:defRPr sz="1001"/>
            </a:lvl3pPr>
            <a:lvl4pPr marL="1371531" indent="0">
              <a:buNone/>
              <a:defRPr sz="900"/>
            </a:lvl4pPr>
            <a:lvl5pPr marL="1828709" indent="0">
              <a:buNone/>
              <a:defRPr sz="900"/>
            </a:lvl5pPr>
            <a:lvl6pPr marL="2285886" indent="0">
              <a:buNone/>
              <a:defRPr sz="900"/>
            </a:lvl6pPr>
            <a:lvl7pPr marL="2743063" indent="0">
              <a:buNone/>
              <a:defRPr sz="900"/>
            </a:lvl7pPr>
            <a:lvl8pPr marL="3200240" indent="0">
              <a:buNone/>
              <a:defRPr sz="900"/>
            </a:lvl8pPr>
            <a:lvl9pPr marL="3657417" indent="0">
              <a:buNone/>
              <a:defRPr sz="900"/>
            </a:lvl9pPr>
          </a:lstStyle>
          <a:p>
            <a:pPr lvl="0"/>
            <a:r>
              <a:rPr lang="en-US"/>
              <a:t>Click to edit Master text styles</a:t>
            </a:r>
          </a:p>
        </p:txBody>
      </p:sp>
    </p:spTree>
    <p:extLst>
      <p:ext uri="{BB962C8B-B14F-4D97-AF65-F5344CB8AC3E}">
        <p14:creationId xmlns:p14="http://schemas.microsoft.com/office/powerpoint/2010/main" val="32826682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4.jpeg"/><Relationship Id="rId2" Type="http://schemas.openxmlformats.org/officeDocument/2006/relationships/slideLayout" Target="../slideLayouts/slideLayout2.xml"/><Relationship Id="rId16" Type="http://schemas.openxmlformats.org/officeDocument/2006/relationships/image" Target="../media/image3.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7" descr="green2.jpg"/>
          <p:cNvPicPr>
            <a:picLocks noChangeAspect="1"/>
          </p:cNvPicPr>
          <p:nvPr/>
        </p:nvPicPr>
        <p:blipFill>
          <a:blip r:embed="rId15" cstate="print">
            <a:extLst>
              <a:ext uri="{28A0092B-C50C-407E-A947-70E740481C1C}">
                <a14:useLocalDpi xmlns:a14="http://schemas.microsoft.com/office/drawing/2010/main" val="0"/>
              </a:ext>
            </a:extLst>
          </a:blip>
          <a:srcRect/>
          <a:stretch>
            <a:fillRect/>
          </a:stretch>
        </p:blipFill>
        <p:spPr bwMode="auto">
          <a:xfrm>
            <a:off x="11417309" y="6475413"/>
            <a:ext cx="486833" cy="239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7" name="Picture 8" descr="green.jpg"/>
          <p:cNvPicPr>
            <a:picLocks noChangeAspect="1"/>
          </p:cNvPicPr>
          <p:nvPr/>
        </p:nvPicPr>
        <p:blipFill>
          <a:blip r:embed="rId16" cstate="print">
            <a:extLst>
              <a:ext uri="{28A0092B-C50C-407E-A947-70E740481C1C}">
                <a14:useLocalDpi xmlns:a14="http://schemas.microsoft.com/office/drawing/2010/main" val="0"/>
              </a:ext>
            </a:extLst>
          </a:blip>
          <a:srcRect/>
          <a:stretch>
            <a:fillRect/>
          </a:stretch>
        </p:blipFill>
        <p:spPr bwMode="auto">
          <a:xfrm>
            <a:off x="584200" y="6456363"/>
            <a:ext cx="6189133" cy="273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8" name="Title Placeholder 1"/>
          <p:cNvSpPr>
            <a:spLocks noGrp="1"/>
          </p:cNvSpPr>
          <p:nvPr>
            <p:ph type="title"/>
          </p:nvPr>
        </p:nvSpPr>
        <p:spPr bwMode="auto">
          <a:xfrm>
            <a:off x="609601" y="274638"/>
            <a:ext cx="9112251"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dirty="0"/>
              <a:t>Click to edit Master title style</a:t>
            </a:r>
            <a:endParaRPr lang="en-GB" altLang="en-US" dirty="0"/>
          </a:p>
        </p:txBody>
      </p:sp>
      <p:sp>
        <p:nvSpPr>
          <p:cNvPr id="1029" name="Text Placeholder 2"/>
          <p:cNvSpPr>
            <a:spLocks noGrp="1"/>
          </p:cNvSpPr>
          <p:nvPr>
            <p:ph type="body" idx="1"/>
          </p:nvPr>
        </p:nvSpPr>
        <p:spPr bwMode="auto">
          <a:xfrm>
            <a:off x="609600" y="1600206"/>
            <a:ext cx="109728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dirty="0"/>
              <a:t> 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endParaRPr lang="en-GB" altLang="en-US" dirty="0"/>
          </a:p>
        </p:txBody>
      </p:sp>
      <p:sp>
        <p:nvSpPr>
          <p:cNvPr id="9" name="Slide Number Placeholder 5"/>
          <p:cNvSpPr>
            <a:spLocks noGrp="1"/>
          </p:cNvSpPr>
          <p:nvPr>
            <p:ph type="sldNum" sz="quarter" idx="4"/>
          </p:nvPr>
        </p:nvSpPr>
        <p:spPr>
          <a:xfrm>
            <a:off x="11410960" y="6483350"/>
            <a:ext cx="527049" cy="222250"/>
          </a:xfrm>
          <a:prstGeom prst="rect">
            <a:avLst/>
          </a:prstGeom>
        </p:spPr>
        <p:txBody>
          <a:bodyPr vert="horz" wrap="square" lIns="91440" tIns="45720" rIns="91440" bIns="45720" numCol="1" anchor="t" anchorCtr="0" compatLnSpc="1">
            <a:prstTxWarp prst="textNoShape">
              <a:avLst/>
            </a:prstTxWarp>
          </a:bodyPr>
          <a:lstStyle>
            <a:lvl1pPr eaLnBrk="1" hangingPunct="1">
              <a:defRPr sz="1100">
                <a:solidFill>
                  <a:schemeClr val="bg1"/>
                </a:solidFill>
                <a:latin typeface="Arial" charset="0"/>
              </a:defRPr>
            </a:lvl1pPr>
          </a:lstStyle>
          <a:p>
            <a:fld id="{F5492D28-9CB3-4957-BFD2-683A3D6260A5}" type="slidenum">
              <a:rPr lang="en-GB" altLang="en-US"/>
              <a:pPr/>
              <a:t>‹#›</a:t>
            </a:fld>
            <a:endParaRPr lang="en-GB" altLang="en-US" dirty="0"/>
          </a:p>
        </p:txBody>
      </p:sp>
      <p:sp>
        <p:nvSpPr>
          <p:cNvPr id="1032" name="Rectangle 6"/>
          <p:cNvSpPr>
            <a:spLocks noChangeArrowheads="1"/>
          </p:cNvSpPr>
          <p:nvPr/>
        </p:nvSpPr>
        <p:spPr bwMode="auto">
          <a:xfrm>
            <a:off x="1559984" y="5009401"/>
            <a:ext cx="6102349" cy="2463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Calibri" panose="020F0502020204030204" pitchFamily="34" charset="0"/>
                <a:cs typeface="Arial" panose="020B0604020202020204" pitchFamily="34" charset="0"/>
              </a:defRPr>
            </a:lvl1pPr>
            <a:lvl2pPr marL="742950" indent="-285750">
              <a:defRPr sz="2400">
                <a:solidFill>
                  <a:schemeClr val="tx1"/>
                </a:solidFill>
                <a:latin typeface="Calibri" panose="020F0502020204030204" pitchFamily="34" charset="0"/>
                <a:cs typeface="Arial" panose="020B0604020202020204" pitchFamily="34" charset="0"/>
              </a:defRPr>
            </a:lvl2pPr>
            <a:lvl3pPr marL="1143000" indent="-228600">
              <a:defRPr sz="2400">
                <a:solidFill>
                  <a:schemeClr val="tx1"/>
                </a:solidFill>
                <a:latin typeface="Calibri" panose="020F0502020204030204" pitchFamily="34" charset="0"/>
                <a:cs typeface="Arial" panose="020B0604020202020204" pitchFamily="34" charset="0"/>
              </a:defRPr>
            </a:lvl3pPr>
            <a:lvl4pPr marL="1600200" indent="-228600">
              <a:defRPr sz="2400">
                <a:solidFill>
                  <a:schemeClr val="tx1"/>
                </a:solidFill>
                <a:latin typeface="Calibri" panose="020F0502020204030204" pitchFamily="34" charset="0"/>
                <a:cs typeface="Arial" panose="020B0604020202020204" pitchFamily="34" charset="0"/>
              </a:defRPr>
            </a:lvl4pPr>
            <a:lvl5pPr marL="2057400" indent="-228600">
              <a:defRPr sz="2400">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Calibri" panose="020F0502020204030204" pitchFamily="34" charset="0"/>
                <a:cs typeface="Arial" panose="020B0604020202020204" pitchFamily="34" charset="0"/>
              </a:defRPr>
            </a:lvl9pPr>
          </a:lstStyle>
          <a:p>
            <a:pPr eaLnBrk="1" hangingPunct="1">
              <a:defRPr/>
            </a:pPr>
            <a:r>
              <a:rPr lang="en-GB" altLang="en-US" sz="1001" dirty="0">
                <a:solidFill>
                  <a:schemeClr val="bg1"/>
                </a:solidFill>
                <a:latin typeface="Arial" panose="020B0604020202020204" pitchFamily="34" charset="0"/>
              </a:rPr>
              <a:t>© 3GPP 2009     Mobile World Congress, Barcelona, 19</a:t>
            </a:r>
            <a:r>
              <a:rPr lang="en-GB" altLang="en-US" sz="1001" baseline="30000" dirty="0">
                <a:solidFill>
                  <a:schemeClr val="bg1"/>
                </a:solidFill>
                <a:latin typeface="Arial" panose="020B0604020202020204" pitchFamily="34" charset="0"/>
              </a:rPr>
              <a:t>th</a:t>
            </a:r>
            <a:r>
              <a:rPr lang="en-GB" altLang="en-US" sz="1001" dirty="0">
                <a:solidFill>
                  <a:schemeClr val="bg1"/>
                </a:solidFill>
                <a:latin typeface="Arial" panose="020B0604020202020204" pitchFamily="34" charset="0"/>
              </a:rPr>
              <a:t> February 2009</a:t>
            </a:r>
          </a:p>
        </p:txBody>
      </p:sp>
      <p:pic>
        <p:nvPicPr>
          <p:cNvPr id="1033" name="Picture 7" descr="green2.jpg"/>
          <p:cNvPicPr>
            <a:picLocks noChangeAspect="1"/>
          </p:cNvPicPr>
          <p:nvPr/>
        </p:nvPicPr>
        <p:blipFill>
          <a:blip r:embed="rId15" cstate="print">
            <a:extLst>
              <a:ext uri="{28A0092B-C50C-407E-A947-70E740481C1C}">
                <a14:useLocalDpi xmlns:a14="http://schemas.microsoft.com/office/drawing/2010/main" val="0"/>
              </a:ext>
            </a:extLst>
          </a:blip>
          <a:srcRect/>
          <a:stretch>
            <a:fillRect/>
          </a:stretch>
        </p:blipFill>
        <p:spPr bwMode="auto">
          <a:xfrm>
            <a:off x="11417309" y="6475413"/>
            <a:ext cx="486833" cy="239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6" name="Picture 13" descr="green2.jpg"/>
          <p:cNvPicPr>
            <a:picLocks noChangeAspect="1"/>
          </p:cNvPicPr>
          <p:nvPr/>
        </p:nvPicPr>
        <p:blipFill>
          <a:blip r:embed="rId15" cstate="print">
            <a:extLst>
              <a:ext uri="{28A0092B-C50C-407E-A947-70E740481C1C}">
                <a14:useLocalDpi xmlns:a14="http://schemas.microsoft.com/office/drawing/2010/main" val="0"/>
              </a:ext>
            </a:extLst>
          </a:blip>
          <a:srcRect/>
          <a:stretch>
            <a:fillRect/>
          </a:stretch>
        </p:blipFill>
        <p:spPr bwMode="auto">
          <a:xfrm>
            <a:off x="11417309" y="6475413"/>
            <a:ext cx="486833" cy="239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7" name="Rectangle 6"/>
          <p:cNvSpPr>
            <a:spLocks noChangeArrowheads="1"/>
          </p:cNvSpPr>
          <p:nvPr/>
        </p:nvSpPr>
        <p:spPr bwMode="auto">
          <a:xfrm>
            <a:off x="593777" y="6455545"/>
            <a:ext cx="9571567"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Calibri" panose="020F0502020204030204" pitchFamily="34" charset="0"/>
                <a:cs typeface="Arial" panose="020B0604020202020204" pitchFamily="34" charset="0"/>
              </a:defRPr>
            </a:lvl1pPr>
            <a:lvl2pPr marL="742950" indent="-285750">
              <a:defRPr sz="2400">
                <a:solidFill>
                  <a:schemeClr val="tx1"/>
                </a:solidFill>
                <a:latin typeface="Calibri" panose="020F0502020204030204" pitchFamily="34" charset="0"/>
                <a:cs typeface="Arial" panose="020B0604020202020204" pitchFamily="34" charset="0"/>
              </a:defRPr>
            </a:lvl2pPr>
            <a:lvl3pPr marL="1143000" indent="-228600">
              <a:defRPr sz="2400">
                <a:solidFill>
                  <a:schemeClr val="tx1"/>
                </a:solidFill>
                <a:latin typeface="Calibri" panose="020F0502020204030204" pitchFamily="34" charset="0"/>
                <a:cs typeface="Arial" panose="020B0604020202020204" pitchFamily="34" charset="0"/>
              </a:defRPr>
            </a:lvl3pPr>
            <a:lvl4pPr marL="1600200" indent="-228600">
              <a:defRPr sz="2400">
                <a:solidFill>
                  <a:schemeClr val="tx1"/>
                </a:solidFill>
                <a:latin typeface="Calibri" panose="020F0502020204030204" pitchFamily="34" charset="0"/>
                <a:cs typeface="Arial" panose="020B0604020202020204" pitchFamily="34" charset="0"/>
              </a:defRPr>
            </a:lvl4pPr>
            <a:lvl5pPr marL="2057400" indent="-228600">
              <a:defRPr sz="2400">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Calibri" panose="020F0502020204030204" pitchFamily="34" charset="0"/>
                <a:cs typeface="Arial" panose="020B0604020202020204" pitchFamily="34" charset="0"/>
              </a:defRPr>
            </a:lvl9pPr>
          </a:lstStyle>
          <a:p>
            <a:pPr eaLnBrk="1" hangingPunct="1">
              <a:defRPr/>
            </a:pPr>
            <a:r>
              <a:rPr lang="en-GB" altLang="en-US" sz="1200" b="1" dirty="0">
                <a:solidFill>
                  <a:schemeClr val="bg1"/>
                </a:solidFill>
                <a:latin typeface="Arial" panose="020B0604020202020204" pitchFamily="34" charset="0"/>
              </a:rPr>
              <a:t>RAN WG4</a:t>
            </a:r>
          </a:p>
        </p:txBody>
      </p:sp>
      <p:sp>
        <p:nvSpPr>
          <p:cNvPr id="56334" name="Slide Number Placeholder 4"/>
          <p:cNvSpPr txBox="1">
            <a:spLocks noGrp="1"/>
          </p:cNvSpPr>
          <p:nvPr userDrawn="1"/>
        </p:nvSpPr>
        <p:spPr bwMode="auto">
          <a:xfrm>
            <a:off x="11432126" y="6464300"/>
            <a:ext cx="527049" cy="222250"/>
          </a:xfrm>
          <a:prstGeom prst="rect">
            <a:avLst/>
          </a:prstGeom>
          <a:noFill/>
          <a:ln w="9525">
            <a:noFill/>
            <a:miter lim="800000"/>
            <a:headEnd/>
            <a:tailEnd/>
          </a:ln>
        </p:spPr>
        <p:txBody>
          <a:bodyPr/>
          <a:lstStyle>
            <a:lvl1pPr>
              <a:defRPr sz="2400">
                <a:solidFill>
                  <a:schemeClr val="tx1"/>
                </a:solidFill>
                <a:latin typeface="Calibri" pitchFamily="34" charset="0"/>
                <a:cs typeface="Arial" charset="0"/>
              </a:defRPr>
            </a:lvl1pPr>
            <a:lvl2pPr marL="742950" indent="-285750">
              <a:defRPr sz="2400">
                <a:solidFill>
                  <a:schemeClr val="tx1"/>
                </a:solidFill>
                <a:latin typeface="Calibri" pitchFamily="34" charset="0"/>
                <a:cs typeface="Arial" charset="0"/>
              </a:defRPr>
            </a:lvl2pPr>
            <a:lvl3pPr marL="1143000" indent="-228600">
              <a:defRPr sz="2400">
                <a:solidFill>
                  <a:schemeClr val="tx1"/>
                </a:solidFill>
                <a:latin typeface="Calibri" pitchFamily="34" charset="0"/>
                <a:cs typeface="Arial" charset="0"/>
              </a:defRPr>
            </a:lvl3pPr>
            <a:lvl4pPr marL="1600200" indent="-228600">
              <a:defRPr sz="2400">
                <a:solidFill>
                  <a:schemeClr val="tx1"/>
                </a:solidFill>
                <a:latin typeface="Calibri" pitchFamily="34" charset="0"/>
                <a:cs typeface="Arial" charset="0"/>
              </a:defRPr>
            </a:lvl4pPr>
            <a:lvl5pPr marL="2057400" indent="-228600">
              <a:defRPr sz="2400">
                <a:solidFill>
                  <a:schemeClr val="tx1"/>
                </a:solidFill>
                <a:latin typeface="Calibri" pitchFamily="34" charset="0"/>
                <a:cs typeface="Arial" charset="0"/>
              </a:defRPr>
            </a:lvl5pPr>
            <a:lvl6pPr marL="2514600" indent="-228600" eaLnBrk="0" fontAlgn="base" hangingPunct="0">
              <a:spcBef>
                <a:spcPct val="0"/>
              </a:spcBef>
              <a:spcAft>
                <a:spcPct val="0"/>
              </a:spcAft>
              <a:defRPr sz="2400">
                <a:solidFill>
                  <a:schemeClr val="tx1"/>
                </a:solidFill>
                <a:latin typeface="Calibri" pitchFamily="34" charset="0"/>
                <a:cs typeface="Arial" charset="0"/>
              </a:defRPr>
            </a:lvl6pPr>
            <a:lvl7pPr marL="2971800" indent="-228600" eaLnBrk="0" fontAlgn="base" hangingPunct="0">
              <a:spcBef>
                <a:spcPct val="0"/>
              </a:spcBef>
              <a:spcAft>
                <a:spcPct val="0"/>
              </a:spcAft>
              <a:defRPr sz="2400">
                <a:solidFill>
                  <a:schemeClr val="tx1"/>
                </a:solidFill>
                <a:latin typeface="Calibri" pitchFamily="34" charset="0"/>
                <a:cs typeface="Arial" charset="0"/>
              </a:defRPr>
            </a:lvl7pPr>
            <a:lvl8pPr marL="3429000" indent="-228600" eaLnBrk="0" fontAlgn="base" hangingPunct="0">
              <a:spcBef>
                <a:spcPct val="0"/>
              </a:spcBef>
              <a:spcAft>
                <a:spcPct val="0"/>
              </a:spcAft>
              <a:defRPr sz="2400">
                <a:solidFill>
                  <a:schemeClr val="tx1"/>
                </a:solidFill>
                <a:latin typeface="Calibri" pitchFamily="34" charset="0"/>
                <a:cs typeface="Arial" charset="0"/>
              </a:defRPr>
            </a:lvl8pPr>
            <a:lvl9pPr marL="3886200" indent="-228600" eaLnBrk="0" fontAlgn="base" hangingPunct="0">
              <a:spcBef>
                <a:spcPct val="0"/>
              </a:spcBef>
              <a:spcAft>
                <a:spcPct val="0"/>
              </a:spcAft>
              <a:defRPr sz="2400">
                <a:solidFill>
                  <a:schemeClr val="tx1"/>
                </a:solidFill>
                <a:latin typeface="Calibri" pitchFamily="34" charset="0"/>
                <a:cs typeface="Arial" charset="0"/>
              </a:defRPr>
            </a:lvl9pPr>
          </a:lstStyle>
          <a:p>
            <a:pPr eaLnBrk="1" hangingPunct="1"/>
            <a:fld id="{E4DF48D0-4F83-437C-BDD1-C6E5F5F353CD}" type="slidenum">
              <a:rPr lang="en-GB" altLang="en-US" sz="1100">
                <a:solidFill>
                  <a:schemeClr val="bg1"/>
                </a:solidFill>
                <a:latin typeface="Arial" charset="0"/>
              </a:rPr>
              <a:pPr eaLnBrk="1" hangingPunct="1"/>
              <a:t>‹#›</a:t>
            </a:fld>
            <a:endParaRPr lang="en-GB" altLang="en-US" sz="1100" dirty="0">
              <a:solidFill>
                <a:schemeClr val="bg1"/>
              </a:solidFill>
              <a:latin typeface="Arial" charset="0"/>
            </a:endParaRPr>
          </a:p>
        </p:txBody>
      </p:sp>
      <p:pic>
        <p:nvPicPr>
          <p:cNvPr id="14" name="Picture 6" descr="3GPP_TM_RD.jpg"/>
          <p:cNvPicPr>
            <a:picLocks noChangeAspect="1"/>
          </p:cNvPicPr>
          <p:nvPr userDrawn="1"/>
        </p:nvPicPr>
        <p:blipFill>
          <a:blip r:embed="rId17" cstate="print">
            <a:extLst>
              <a:ext uri="{28A0092B-C50C-407E-A947-70E740481C1C}">
                <a14:useLocalDpi xmlns:a14="http://schemas.microsoft.com/office/drawing/2010/main" val="0"/>
              </a:ext>
            </a:extLst>
          </a:blip>
          <a:srcRect/>
          <a:stretch>
            <a:fillRect/>
          </a:stretch>
        </p:blipFill>
        <p:spPr bwMode="auto">
          <a:xfrm>
            <a:off x="10088563" y="373075"/>
            <a:ext cx="1493837" cy="869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4555" r:id="rId1"/>
    <p:sldLayoutId id="2147484556" r:id="rId2"/>
    <p:sldLayoutId id="2147484557" r:id="rId3"/>
    <p:sldLayoutId id="2147484558" r:id="rId4"/>
    <p:sldLayoutId id="2147484559" r:id="rId5"/>
    <p:sldLayoutId id="2147484560" r:id="rId6"/>
    <p:sldLayoutId id="2147484561" r:id="rId7"/>
    <p:sldLayoutId id="2147484562" r:id="rId8"/>
    <p:sldLayoutId id="2147484563" r:id="rId9"/>
    <p:sldLayoutId id="2147484564" r:id="rId10"/>
    <p:sldLayoutId id="2147484565" r:id="rId11"/>
    <p:sldLayoutId id="2147484566" r:id="rId12"/>
    <p:sldLayoutId id="2147484567" r:id="rId13"/>
  </p:sldLayoutIdLst>
  <p:hf hdr="0" ftr="0" dt="0"/>
  <p:txStyles>
    <p:titleStyle>
      <a:lvl1pPr algn="ctr" rtl="0" eaLnBrk="0" fontAlgn="base" hangingPunct="0">
        <a:spcBef>
          <a:spcPct val="0"/>
        </a:spcBef>
        <a:spcAft>
          <a:spcPct val="0"/>
        </a:spcAft>
        <a:defRPr sz="3200">
          <a:solidFill>
            <a:srgbClr val="FF0000"/>
          </a:solidFill>
          <a:latin typeface="+mj-lt"/>
          <a:ea typeface="+mj-ea"/>
          <a:cs typeface="+mj-cs"/>
        </a:defRPr>
      </a:lvl1pPr>
      <a:lvl2pPr algn="ctr" rtl="0" eaLnBrk="0" fontAlgn="base" hangingPunct="0">
        <a:spcBef>
          <a:spcPct val="0"/>
        </a:spcBef>
        <a:spcAft>
          <a:spcPct val="0"/>
        </a:spcAft>
        <a:defRPr sz="3200">
          <a:solidFill>
            <a:srgbClr val="FF0000"/>
          </a:solidFill>
          <a:latin typeface="Calibri" pitchFamily="34" charset="0"/>
        </a:defRPr>
      </a:lvl2pPr>
      <a:lvl3pPr algn="ctr" rtl="0" eaLnBrk="0" fontAlgn="base" hangingPunct="0">
        <a:spcBef>
          <a:spcPct val="0"/>
        </a:spcBef>
        <a:spcAft>
          <a:spcPct val="0"/>
        </a:spcAft>
        <a:defRPr sz="3200">
          <a:solidFill>
            <a:srgbClr val="FF0000"/>
          </a:solidFill>
          <a:latin typeface="Calibri" pitchFamily="34" charset="0"/>
        </a:defRPr>
      </a:lvl3pPr>
      <a:lvl4pPr algn="ctr" rtl="0" eaLnBrk="0" fontAlgn="base" hangingPunct="0">
        <a:spcBef>
          <a:spcPct val="0"/>
        </a:spcBef>
        <a:spcAft>
          <a:spcPct val="0"/>
        </a:spcAft>
        <a:defRPr sz="3200">
          <a:solidFill>
            <a:srgbClr val="FF0000"/>
          </a:solidFill>
          <a:latin typeface="Calibri" pitchFamily="34" charset="0"/>
        </a:defRPr>
      </a:lvl4pPr>
      <a:lvl5pPr algn="ctr" rtl="0" eaLnBrk="0" fontAlgn="base" hangingPunct="0">
        <a:spcBef>
          <a:spcPct val="0"/>
        </a:spcBef>
        <a:spcAft>
          <a:spcPct val="0"/>
        </a:spcAft>
        <a:defRPr sz="3200">
          <a:solidFill>
            <a:srgbClr val="FF0000"/>
          </a:solidFill>
          <a:latin typeface="Calibri" pitchFamily="34" charset="0"/>
        </a:defRPr>
      </a:lvl5pPr>
      <a:lvl6pPr marL="457177" algn="ctr" rtl="0" eaLnBrk="0" fontAlgn="base" hangingPunct="0">
        <a:spcBef>
          <a:spcPct val="0"/>
        </a:spcBef>
        <a:spcAft>
          <a:spcPct val="0"/>
        </a:spcAft>
        <a:defRPr sz="3200">
          <a:solidFill>
            <a:srgbClr val="FF0000"/>
          </a:solidFill>
          <a:latin typeface="Calibri" pitchFamily="34" charset="0"/>
        </a:defRPr>
      </a:lvl6pPr>
      <a:lvl7pPr marL="914354" algn="ctr" rtl="0" eaLnBrk="0" fontAlgn="base" hangingPunct="0">
        <a:spcBef>
          <a:spcPct val="0"/>
        </a:spcBef>
        <a:spcAft>
          <a:spcPct val="0"/>
        </a:spcAft>
        <a:defRPr sz="3200">
          <a:solidFill>
            <a:srgbClr val="FF0000"/>
          </a:solidFill>
          <a:latin typeface="Calibri" pitchFamily="34" charset="0"/>
        </a:defRPr>
      </a:lvl7pPr>
      <a:lvl8pPr marL="1371531" algn="ctr" rtl="0" eaLnBrk="0" fontAlgn="base" hangingPunct="0">
        <a:spcBef>
          <a:spcPct val="0"/>
        </a:spcBef>
        <a:spcAft>
          <a:spcPct val="0"/>
        </a:spcAft>
        <a:defRPr sz="3200">
          <a:solidFill>
            <a:srgbClr val="FF0000"/>
          </a:solidFill>
          <a:latin typeface="Calibri" pitchFamily="34" charset="0"/>
        </a:defRPr>
      </a:lvl8pPr>
      <a:lvl9pPr marL="1828709" algn="ctr" rtl="0" eaLnBrk="0" fontAlgn="base" hangingPunct="0">
        <a:spcBef>
          <a:spcPct val="0"/>
        </a:spcBef>
        <a:spcAft>
          <a:spcPct val="0"/>
        </a:spcAft>
        <a:defRPr sz="3200">
          <a:solidFill>
            <a:srgbClr val="FF0000"/>
          </a:solidFill>
          <a:latin typeface="Calibri" pitchFamily="34" charset="0"/>
        </a:defRPr>
      </a:lvl9pPr>
    </p:titleStyle>
    <p:bodyStyle>
      <a:lvl1pPr marL="342882" indent="-342882" algn="l" rtl="0" eaLnBrk="0" fontAlgn="base" hangingPunct="0">
        <a:spcBef>
          <a:spcPct val="20000"/>
        </a:spcBef>
        <a:spcAft>
          <a:spcPct val="0"/>
        </a:spcAft>
        <a:buBlip>
          <a:blip r:embed="rId18"/>
        </a:buBlip>
        <a:defRPr sz="2800">
          <a:solidFill>
            <a:schemeClr val="tx1"/>
          </a:solidFill>
          <a:latin typeface="+mn-lt"/>
          <a:ea typeface="+mn-ea"/>
          <a:cs typeface="+mn-cs"/>
        </a:defRPr>
      </a:lvl1pPr>
      <a:lvl2pPr marL="742913" indent="-285737" algn="l" rtl="0" eaLnBrk="0" fontAlgn="base" hangingPunct="0">
        <a:spcBef>
          <a:spcPct val="20000"/>
        </a:spcBef>
        <a:spcAft>
          <a:spcPct val="0"/>
        </a:spcAft>
        <a:buClr>
          <a:srgbClr val="C00000"/>
        </a:buClr>
        <a:buFont typeface="Arial" charset="0"/>
        <a:buChar char="•"/>
        <a:defRPr sz="2400">
          <a:solidFill>
            <a:schemeClr val="tx1"/>
          </a:solidFill>
          <a:latin typeface="+mn-lt"/>
        </a:defRPr>
      </a:lvl2pPr>
      <a:lvl3pPr marL="1142943" indent="-228589" algn="l" rtl="0" eaLnBrk="0" fontAlgn="base" hangingPunct="0">
        <a:spcBef>
          <a:spcPct val="20000"/>
        </a:spcBef>
        <a:spcAft>
          <a:spcPct val="0"/>
        </a:spcAft>
        <a:buFont typeface="Arial" charset="0"/>
        <a:buChar char="•"/>
        <a:defRPr sz="2000">
          <a:solidFill>
            <a:schemeClr val="tx1"/>
          </a:solidFill>
          <a:latin typeface="+mn-lt"/>
        </a:defRPr>
      </a:lvl3pPr>
      <a:lvl4pPr marL="1600121" indent="-228589" algn="l" rtl="0" eaLnBrk="0" fontAlgn="base" hangingPunct="0">
        <a:spcBef>
          <a:spcPct val="20000"/>
        </a:spcBef>
        <a:spcAft>
          <a:spcPct val="0"/>
        </a:spcAft>
        <a:buFont typeface="Arial" charset="0"/>
        <a:buChar char="–"/>
        <a:defRPr>
          <a:solidFill>
            <a:schemeClr val="tx1"/>
          </a:solidFill>
          <a:latin typeface="+mn-lt"/>
        </a:defRPr>
      </a:lvl4pPr>
      <a:lvl5pPr marL="2057298" indent="-228589" algn="l" rtl="0" eaLnBrk="0" fontAlgn="base" hangingPunct="0">
        <a:spcBef>
          <a:spcPct val="20000"/>
        </a:spcBef>
        <a:spcAft>
          <a:spcPct val="0"/>
        </a:spcAft>
        <a:buFont typeface="Arial" charset="0"/>
        <a:buChar char="»"/>
        <a:defRPr sz="1600">
          <a:solidFill>
            <a:schemeClr val="tx1"/>
          </a:solidFill>
          <a:latin typeface="+mn-lt"/>
        </a:defRPr>
      </a:lvl5pPr>
      <a:lvl6pPr marL="2514476" indent="-228589" algn="l" rtl="0" eaLnBrk="0" fontAlgn="base" hangingPunct="0">
        <a:spcBef>
          <a:spcPct val="20000"/>
        </a:spcBef>
        <a:spcAft>
          <a:spcPct val="0"/>
        </a:spcAft>
        <a:buFont typeface="Arial" pitchFamily="34" charset="0"/>
        <a:buChar char="»"/>
        <a:defRPr sz="1600">
          <a:solidFill>
            <a:schemeClr val="tx1"/>
          </a:solidFill>
          <a:latin typeface="+mn-lt"/>
        </a:defRPr>
      </a:lvl6pPr>
      <a:lvl7pPr marL="2971652" indent="-228589" algn="l" rtl="0" eaLnBrk="0" fontAlgn="base" hangingPunct="0">
        <a:spcBef>
          <a:spcPct val="20000"/>
        </a:spcBef>
        <a:spcAft>
          <a:spcPct val="0"/>
        </a:spcAft>
        <a:buFont typeface="Arial" pitchFamily="34" charset="0"/>
        <a:buChar char="»"/>
        <a:defRPr sz="1600">
          <a:solidFill>
            <a:schemeClr val="tx1"/>
          </a:solidFill>
          <a:latin typeface="+mn-lt"/>
        </a:defRPr>
      </a:lvl7pPr>
      <a:lvl8pPr marL="3428829" indent="-228589" algn="l" rtl="0" eaLnBrk="0" fontAlgn="base" hangingPunct="0">
        <a:spcBef>
          <a:spcPct val="20000"/>
        </a:spcBef>
        <a:spcAft>
          <a:spcPct val="0"/>
        </a:spcAft>
        <a:buFont typeface="Arial" pitchFamily="34" charset="0"/>
        <a:buChar char="»"/>
        <a:defRPr sz="1600">
          <a:solidFill>
            <a:schemeClr val="tx1"/>
          </a:solidFill>
          <a:latin typeface="+mn-lt"/>
        </a:defRPr>
      </a:lvl8pPr>
      <a:lvl9pPr marL="3886007" indent="-228589" algn="l" rtl="0" eaLnBrk="0" fontAlgn="base" hangingPunct="0">
        <a:spcBef>
          <a:spcPct val="20000"/>
        </a:spcBef>
        <a:spcAft>
          <a:spcPct val="0"/>
        </a:spcAft>
        <a:buFont typeface="Arial" pitchFamily="34" charset="0"/>
        <a:buChar char="»"/>
        <a:defRPr sz="1600">
          <a:solidFill>
            <a:schemeClr val="tx1"/>
          </a:solidFill>
          <a:latin typeface="+mn-lt"/>
        </a:defRPr>
      </a:lvl9pPr>
    </p:bodyStyle>
    <p:otherStyle>
      <a:defPPr>
        <a:defRPr lang="fi-FI"/>
      </a:defPPr>
      <a:lvl1pPr marL="0" algn="l" defTabSz="914354" rtl="0" eaLnBrk="1" latinLnBrk="0" hangingPunct="1">
        <a:defRPr sz="1801" kern="1200">
          <a:solidFill>
            <a:schemeClr val="tx1"/>
          </a:solidFill>
          <a:latin typeface="+mn-lt"/>
          <a:ea typeface="+mn-ea"/>
          <a:cs typeface="+mn-cs"/>
        </a:defRPr>
      </a:lvl1pPr>
      <a:lvl2pPr marL="457177" algn="l" defTabSz="914354" rtl="0" eaLnBrk="1" latinLnBrk="0" hangingPunct="1">
        <a:defRPr sz="1801" kern="1200">
          <a:solidFill>
            <a:schemeClr val="tx1"/>
          </a:solidFill>
          <a:latin typeface="+mn-lt"/>
          <a:ea typeface="+mn-ea"/>
          <a:cs typeface="+mn-cs"/>
        </a:defRPr>
      </a:lvl2pPr>
      <a:lvl3pPr marL="914354" algn="l" defTabSz="914354" rtl="0" eaLnBrk="1" latinLnBrk="0" hangingPunct="1">
        <a:defRPr sz="1801" kern="1200">
          <a:solidFill>
            <a:schemeClr val="tx1"/>
          </a:solidFill>
          <a:latin typeface="+mn-lt"/>
          <a:ea typeface="+mn-ea"/>
          <a:cs typeface="+mn-cs"/>
        </a:defRPr>
      </a:lvl3pPr>
      <a:lvl4pPr marL="1371531" algn="l" defTabSz="914354" rtl="0" eaLnBrk="1" latinLnBrk="0" hangingPunct="1">
        <a:defRPr sz="1801" kern="1200">
          <a:solidFill>
            <a:schemeClr val="tx1"/>
          </a:solidFill>
          <a:latin typeface="+mn-lt"/>
          <a:ea typeface="+mn-ea"/>
          <a:cs typeface="+mn-cs"/>
        </a:defRPr>
      </a:lvl4pPr>
      <a:lvl5pPr marL="1828709" algn="l" defTabSz="914354" rtl="0" eaLnBrk="1" latinLnBrk="0" hangingPunct="1">
        <a:defRPr sz="1801" kern="1200">
          <a:solidFill>
            <a:schemeClr val="tx1"/>
          </a:solidFill>
          <a:latin typeface="+mn-lt"/>
          <a:ea typeface="+mn-ea"/>
          <a:cs typeface="+mn-cs"/>
        </a:defRPr>
      </a:lvl5pPr>
      <a:lvl6pPr marL="2285886" algn="l" defTabSz="914354" rtl="0" eaLnBrk="1" latinLnBrk="0" hangingPunct="1">
        <a:defRPr sz="1801" kern="1200">
          <a:solidFill>
            <a:schemeClr val="tx1"/>
          </a:solidFill>
          <a:latin typeface="+mn-lt"/>
          <a:ea typeface="+mn-ea"/>
          <a:cs typeface="+mn-cs"/>
        </a:defRPr>
      </a:lvl6pPr>
      <a:lvl7pPr marL="2743063" algn="l" defTabSz="914354" rtl="0" eaLnBrk="1" latinLnBrk="0" hangingPunct="1">
        <a:defRPr sz="1801" kern="1200">
          <a:solidFill>
            <a:schemeClr val="tx1"/>
          </a:solidFill>
          <a:latin typeface="+mn-lt"/>
          <a:ea typeface="+mn-ea"/>
          <a:cs typeface="+mn-cs"/>
        </a:defRPr>
      </a:lvl7pPr>
      <a:lvl8pPr marL="3200240" algn="l" defTabSz="914354" rtl="0" eaLnBrk="1" latinLnBrk="0" hangingPunct="1">
        <a:defRPr sz="1801" kern="1200">
          <a:solidFill>
            <a:schemeClr val="tx1"/>
          </a:solidFill>
          <a:latin typeface="+mn-lt"/>
          <a:ea typeface="+mn-ea"/>
          <a:cs typeface="+mn-cs"/>
        </a:defRPr>
      </a:lvl8pPr>
      <a:lvl9pPr marL="3657417" algn="l" defTabSz="914354" rtl="0" eaLnBrk="1" latinLnBrk="0" hangingPunct="1">
        <a:defRPr sz="180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30B7C3F-3D32-4F2D-8FDD-60718C51D42B}"/>
              </a:ext>
            </a:extLst>
          </p:cNvPr>
          <p:cNvSpPr>
            <a:spLocks noGrp="1"/>
          </p:cNvSpPr>
          <p:nvPr>
            <p:ph type="ctrTitle"/>
          </p:nvPr>
        </p:nvSpPr>
        <p:spPr/>
        <p:txBody>
          <a:bodyPr/>
          <a:lstStyle/>
          <a:p>
            <a:r>
              <a:rPr lang="en-US" b="1" dirty="0">
                <a:latin typeface="微软雅黑" panose="020B0503020204020204" pitchFamily="34" charset="-122"/>
                <a:ea typeface="微软雅黑" panose="020B0503020204020204" pitchFamily="34" charset="-122"/>
              </a:rPr>
              <a:t>RAN4#113 meeting schedule</a:t>
            </a:r>
          </a:p>
        </p:txBody>
      </p:sp>
      <p:sp>
        <p:nvSpPr>
          <p:cNvPr id="5" name="Subtitle 4">
            <a:extLst>
              <a:ext uri="{FF2B5EF4-FFF2-40B4-BE49-F238E27FC236}">
                <a16:creationId xmlns:a16="http://schemas.microsoft.com/office/drawing/2014/main" id="{EBB0B9E5-9838-4AA8-B169-89A3469C2EB4}"/>
              </a:ext>
            </a:extLst>
          </p:cNvPr>
          <p:cNvSpPr>
            <a:spLocks noGrp="1"/>
          </p:cNvSpPr>
          <p:nvPr>
            <p:ph type="subTitle" idx="1"/>
          </p:nvPr>
        </p:nvSpPr>
        <p:spPr>
          <a:xfrm>
            <a:off x="1068224" y="4717686"/>
            <a:ext cx="9998580" cy="1036178"/>
          </a:xfrm>
        </p:spPr>
        <p:txBody>
          <a:bodyPr/>
          <a:lstStyle/>
          <a:p>
            <a:r>
              <a:rPr lang="en-US" dirty="0">
                <a:latin typeface="+mj-ea"/>
                <a:ea typeface="+mj-ea"/>
              </a:rPr>
              <a:t>RAN4 Chair: </a:t>
            </a:r>
            <a:r>
              <a:rPr lang="en-US" dirty="0"/>
              <a:t>Xizeng</a:t>
            </a:r>
            <a:r>
              <a:rPr lang="en-US" dirty="0">
                <a:latin typeface="+mj-ea"/>
                <a:ea typeface="+mj-ea"/>
              </a:rPr>
              <a:t> Dai</a:t>
            </a:r>
          </a:p>
          <a:p>
            <a:r>
              <a:rPr lang="en-US" dirty="0">
                <a:latin typeface="+mj-ea"/>
                <a:ea typeface="+mj-ea"/>
              </a:rPr>
              <a:t>Vice Chair: </a:t>
            </a:r>
            <a:r>
              <a:rPr lang="en-US" dirty="0"/>
              <a:t>Gene Fong</a:t>
            </a:r>
            <a:r>
              <a:rPr lang="en-US" dirty="0">
                <a:latin typeface="+mj-ea"/>
                <a:ea typeface="+mj-ea"/>
              </a:rPr>
              <a:t>, </a:t>
            </a:r>
            <a:r>
              <a:rPr lang="en-US" dirty="0"/>
              <a:t>Shan Yang </a:t>
            </a:r>
            <a:endParaRPr lang="en-US" dirty="0">
              <a:latin typeface="+mj-ea"/>
              <a:ea typeface="+mj-ea"/>
            </a:endParaRPr>
          </a:p>
        </p:txBody>
      </p:sp>
      <p:sp>
        <p:nvSpPr>
          <p:cNvPr id="6" name="TextBox 1">
            <a:extLst>
              <a:ext uri="{FF2B5EF4-FFF2-40B4-BE49-F238E27FC236}">
                <a16:creationId xmlns:a16="http://schemas.microsoft.com/office/drawing/2014/main" id="{E4CE5DCD-72B3-468A-A585-E6721DD18679}"/>
              </a:ext>
            </a:extLst>
          </p:cNvPr>
          <p:cNvSpPr txBox="1"/>
          <p:nvPr/>
        </p:nvSpPr>
        <p:spPr>
          <a:xfrm>
            <a:off x="236841" y="274551"/>
            <a:ext cx="5830673" cy="738664"/>
          </a:xfrm>
          <a:prstGeom prst="rect">
            <a:avLst/>
          </a:prstGeom>
          <a:noFill/>
        </p:spPr>
        <p:txBody>
          <a:bodyPr wrap="square" rtlCol="0">
            <a:spAutoFit/>
          </a:bodyPr>
          <a:lstStyle/>
          <a:p>
            <a:r>
              <a:rPr lang="en-US" altLang="zh-CN" sz="1400" b="1" dirty="0">
                <a:latin typeface="微软雅黑" panose="020B0503020204020204" pitchFamily="34" charset="-122"/>
                <a:ea typeface="微软雅黑" panose="020B0503020204020204" pitchFamily="34" charset="-122"/>
              </a:rPr>
              <a:t>3GPP TSG-RAN WG4 Meeting #113	</a:t>
            </a:r>
            <a:endParaRPr lang="en-US" altLang="zh-CN" sz="1400" dirty="0">
              <a:latin typeface="微软雅黑" panose="020B0503020204020204" pitchFamily="34" charset="-122"/>
              <a:ea typeface="微软雅黑" panose="020B0503020204020204" pitchFamily="34" charset="-122"/>
            </a:endParaRPr>
          </a:p>
          <a:p>
            <a:r>
              <a:rPr lang="en-US" altLang="zh-CN" sz="1400" b="1" dirty="0">
                <a:latin typeface="微软雅黑" panose="020B0503020204020204" pitchFamily="34" charset="-122"/>
                <a:ea typeface="微软雅黑" panose="020B0503020204020204" pitchFamily="34" charset="-122"/>
              </a:rPr>
              <a:t>Orlando, US, 18</a:t>
            </a:r>
            <a:r>
              <a:rPr lang="en-US" altLang="zh-CN" sz="1400" b="1" baseline="30000" dirty="0">
                <a:latin typeface="微软雅黑" panose="020B0503020204020204" pitchFamily="34" charset="-122"/>
                <a:ea typeface="微软雅黑" panose="020B0503020204020204" pitchFamily="34" charset="-122"/>
              </a:rPr>
              <a:t>th</a:t>
            </a:r>
            <a:r>
              <a:rPr lang="en-US" altLang="zh-CN" sz="1400" b="1" dirty="0">
                <a:latin typeface="微软雅黑" panose="020B0503020204020204" pitchFamily="34" charset="-122"/>
                <a:ea typeface="微软雅黑" panose="020B0503020204020204" pitchFamily="34" charset="-122"/>
              </a:rPr>
              <a:t> – 22</a:t>
            </a:r>
            <a:r>
              <a:rPr lang="en-US" altLang="zh-CN" sz="1400" b="1" baseline="30000" dirty="0">
                <a:latin typeface="微软雅黑" panose="020B0503020204020204" pitchFamily="34" charset="-122"/>
                <a:ea typeface="微软雅黑" panose="020B0503020204020204" pitchFamily="34" charset="-122"/>
              </a:rPr>
              <a:t>nd</a:t>
            </a:r>
            <a:r>
              <a:rPr lang="en-US" altLang="zh-CN" sz="1400" b="1" dirty="0">
                <a:latin typeface="微软雅黑" panose="020B0503020204020204" pitchFamily="34" charset="-122"/>
                <a:ea typeface="微软雅黑" panose="020B0503020204020204" pitchFamily="34" charset="-122"/>
              </a:rPr>
              <a:t> November, 2024</a:t>
            </a:r>
          </a:p>
          <a:p>
            <a:r>
              <a:rPr lang="en-US" altLang="zh-CN" sz="1400" b="1" dirty="0">
                <a:latin typeface="微软雅黑" panose="020B0503020204020204" pitchFamily="34" charset="-122"/>
                <a:ea typeface="微软雅黑" panose="020B0503020204020204" pitchFamily="34" charset="-122"/>
              </a:rPr>
              <a:t>Agenda Item: 2</a:t>
            </a:r>
            <a:endParaRPr lang="en-US" altLang="zh-CN" sz="1400" dirty="0">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7751970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4653FC17-6DDA-4C90-8331-B521BC2ADE4B}"/>
              </a:ext>
            </a:extLst>
          </p:cNvPr>
          <p:cNvSpPr>
            <a:spLocks noGrp="1"/>
          </p:cNvSpPr>
          <p:nvPr>
            <p:ph type="title"/>
          </p:nvPr>
        </p:nvSpPr>
        <p:spPr>
          <a:xfrm>
            <a:off x="401652" y="130320"/>
            <a:ext cx="9263641" cy="1143001"/>
          </a:xfrm>
        </p:spPr>
        <p:txBody>
          <a:bodyPr/>
          <a:lstStyle/>
          <a:p>
            <a:r>
              <a:rPr lang="en-US" b="1" dirty="0">
                <a:latin typeface="微软雅黑" panose="020B0503020204020204" pitchFamily="34" charset="-122"/>
                <a:ea typeface="微软雅黑" panose="020B0503020204020204" pitchFamily="34" charset="-122"/>
              </a:rPr>
              <a:t>Monday</a:t>
            </a:r>
            <a:endParaRPr lang="ru-RU" b="1" dirty="0">
              <a:latin typeface="微软雅黑" panose="020B0503020204020204" pitchFamily="34" charset="-122"/>
              <a:ea typeface="微软雅黑" panose="020B0503020204020204" pitchFamily="34" charset="-122"/>
            </a:endParaRPr>
          </a:p>
        </p:txBody>
      </p:sp>
      <p:graphicFrame>
        <p:nvGraphicFramePr>
          <p:cNvPr id="5" name="Table 4"/>
          <p:cNvGraphicFramePr>
            <a:graphicFrameLocks noGrp="1"/>
          </p:cNvGraphicFramePr>
          <p:nvPr>
            <p:extLst>
              <p:ext uri="{D42A27DB-BD31-4B8C-83A1-F6EECF244321}">
                <p14:modId xmlns:p14="http://schemas.microsoft.com/office/powerpoint/2010/main" val="1154303167"/>
              </p:ext>
            </p:extLst>
          </p:nvPr>
        </p:nvGraphicFramePr>
        <p:xfrm>
          <a:off x="76912" y="1273322"/>
          <a:ext cx="11819816" cy="5120640"/>
        </p:xfrm>
        <a:graphic>
          <a:graphicData uri="http://schemas.openxmlformats.org/drawingml/2006/table">
            <a:tbl>
              <a:tblPr/>
              <a:tblGrid>
                <a:gridCol w="648279">
                  <a:extLst>
                    <a:ext uri="{9D8B030D-6E8A-4147-A177-3AD203B41FA5}">
                      <a16:colId xmlns:a16="http://schemas.microsoft.com/office/drawing/2014/main" val="20000"/>
                    </a:ext>
                  </a:extLst>
                </a:gridCol>
                <a:gridCol w="2451999">
                  <a:extLst>
                    <a:ext uri="{9D8B030D-6E8A-4147-A177-3AD203B41FA5}">
                      <a16:colId xmlns:a16="http://schemas.microsoft.com/office/drawing/2014/main" val="20001"/>
                    </a:ext>
                  </a:extLst>
                </a:gridCol>
                <a:gridCol w="2451999">
                  <a:extLst>
                    <a:ext uri="{9D8B030D-6E8A-4147-A177-3AD203B41FA5}">
                      <a16:colId xmlns:a16="http://schemas.microsoft.com/office/drawing/2014/main" val="20002"/>
                    </a:ext>
                  </a:extLst>
                </a:gridCol>
                <a:gridCol w="2451999">
                  <a:extLst>
                    <a:ext uri="{9D8B030D-6E8A-4147-A177-3AD203B41FA5}">
                      <a16:colId xmlns:a16="http://schemas.microsoft.com/office/drawing/2014/main" val="20003"/>
                    </a:ext>
                  </a:extLst>
                </a:gridCol>
                <a:gridCol w="2451999">
                  <a:extLst>
                    <a:ext uri="{9D8B030D-6E8A-4147-A177-3AD203B41FA5}">
                      <a16:colId xmlns:a16="http://schemas.microsoft.com/office/drawing/2014/main" val="20004"/>
                    </a:ext>
                  </a:extLst>
                </a:gridCol>
                <a:gridCol w="1363541">
                  <a:extLst>
                    <a:ext uri="{9D8B030D-6E8A-4147-A177-3AD203B41FA5}">
                      <a16:colId xmlns:a16="http://schemas.microsoft.com/office/drawing/2014/main" val="4107357329"/>
                    </a:ext>
                  </a:extLst>
                </a:gridCol>
              </a:tblGrid>
              <a:tr h="189201">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en-US"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Venue</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Time</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CN"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RAN4 Main </a:t>
                      </a:r>
                    </a:p>
                  </a:txBody>
                  <a:tcPr marL="45720" marR="4572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CN"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RAN4 RRM (RAN4 Breakout1)</a:t>
                      </a:r>
                    </a:p>
                  </a:txBody>
                  <a:tcPr marL="45720" marR="4572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RAN4 </a:t>
                      </a:r>
                      <a:r>
                        <a:rPr kumimoji="0" lang="en-US" altLang="en-US" sz="800" b="1" i="0" u="none" strike="noStrike" cap="none" normalizeH="0" baseline="0" dirty="0" err="1">
                          <a:ln>
                            <a:noFill/>
                          </a:ln>
                          <a:solidFill>
                            <a:srgbClr val="FFFFFF"/>
                          </a:solidFill>
                          <a:effectLst/>
                          <a:latin typeface="微软雅黑" panose="020B0503020204020204" pitchFamily="34" charset="-122"/>
                          <a:ea typeface="微软雅黑" panose="020B0503020204020204" pitchFamily="34" charset="-122"/>
                        </a:rPr>
                        <a:t>BDaT</a:t>
                      </a:r>
                      <a:r>
                        <a:rPr kumimoji="0" lang="en-US" altLang="en-US"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 (RAN4 Breakout2 )</a:t>
                      </a:r>
                    </a:p>
                  </a:txBody>
                  <a:tcPr marL="45720" marR="4572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Ad hoc room (RAN4 Breakout3)</a:t>
                      </a:r>
                    </a:p>
                  </a:txBody>
                  <a:tcPr marL="45720" marR="4572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CN"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Offline room </a:t>
                      </a:r>
                      <a:r>
                        <a:rPr kumimoji="0" lang="zh-CN" altLang="en-US"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a:t>
                      </a:r>
                      <a:r>
                        <a:rPr kumimoji="0" lang="en-US" altLang="zh-CN"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RAN4 Ad hoc Magnolia</a:t>
                      </a:r>
                      <a:r>
                        <a:rPr kumimoji="0" lang="zh-CN" altLang="en-US"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a:t>
                      </a:r>
                      <a:endParaRPr kumimoji="0" lang="en-US" altLang="zh-CN"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endParaRPr>
                    </a:p>
                  </a:txBody>
                  <a:tcPr marL="45720" marR="4572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000"/>
                  </a:ext>
                </a:extLst>
              </a:tr>
              <a:tr h="258002">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9:00-9:20 </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gridSpan="5">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GB" altLang="zh-CN" sz="800" b="0"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rPr>
                        <a:t>1. Opening of the meeting </a:t>
                      </a:r>
                      <a:endParaRPr kumimoji="0" lang="en-US" altLang="zh-CN" sz="800" b="0"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r>
                        <a:rPr kumimoji="0" lang="en-GB" altLang="zh-CN" sz="800" b="0"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rPr>
                        <a:t>2. Approval of the agenda</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GB" altLang="zh-CN" sz="800" b="0"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rPr>
                        <a:t>3. Letters / reports from other groups / meetings</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AE9"/>
                    </a:solidFill>
                  </a:tcPr>
                </a:tc>
                <a:tc hMerge="1">
                  <a:txBody>
                    <a:bodyPr/>
                    <a:lstStyle/>
                    <a:p>
                      <a:endParaRPr lang="en-US" dirty="0"/>
                    </a:p>
                  </a:txBody>
                  <a:tcPr>
                    <a:lnL w="12700" cap="flat" cmpd="sng" algn="ctr">
                      <a:solidFill>
                        <a:schemeClr val="bg1"/>
                      </a:solidFill>
                      <a:prstDash val="solid"/>
                      <a:round/>
                      <a:headEnd type="none" w="med" len="med"/>
                      <a:tailEnd type="none" w="med" len="med"/>
                    </a:lnL>
                  </a:tcPr>
                </a:tc>
                <a:tc hMerge="1">
                  <a:txBody>
                    <a:bodyPr/>
                    <a:lstStyle/>
                    <a:p>
                      <a:endParaRPr lang="en-US"/>
                    </a:p>
                  </a:txBody>
                  <a:tcPr>
                    <a:lnL w="12700" cap="flat" cmpd="sng" algn="ctr">
                      <a:solidFill>
                        <a:schemeClr val="bg1"/>
                      </a:solidFill>
                      <a:prstDash val="solid"/>
                      <a:round/>
                      <a:headEnd type="none" w="med" len="med"/>
                      <a:tailEnd type="none" w="med" len="med"/>
                    </a:lnL>
                    <a:lnT w="38100" cap="flat" cmpd="sng" algn="ctr">
                      <a:solidFill>
                        <a:schemeClr val="bg1"/>
                      </a:solidFill>
                      <a:prstDash val="solid"/>
                      <a:round/>
                      <a:headEnd type="none" w="med" len="med"/>
                      <a:tailEnd type="none" w="med" len="med"/>
                    </a:lnT>
                  </a:tcPr>
                </a:tc>
                <a:tc hMerge="1">
                  <a:txBody>
                    <a:bodyPr/>
                    <a:lstStyle/>
                    <a:p>
                      <a:endParaRPr lang="zh-CN" altLang="en-US"/>
                    </a:p>
                  </a:txBody>
                  <a:tcPr/>
                </a:tc>
                <a:tc hMerge="1">
                  <a:txBody>
                    <a:bodyPr/>
                    <a:lstStyle/>
                    <a:p>
                      <a:pPr marL="0" marR="0" lvl="0" indent="0" algn="l" defTabSz="914400" rtl="0" eaLnBrk="1" fontAlgn="t" latinLnBrk="0" hangingPunct="1">
                        <a:lnSpc>
                          <a:spcPct val="100000"/>
                        </a:lnSpc>
                        <a:spcBef>
                          <a:spcPct val="0"/>
                        </a:spcBef>
                        <a:spcAft>
                          <a:spcPct val="0"/>
                        </a:spcAft>
                        <a:buClrTx/>
                        <a:buSzTx/>
                        <a:buFontTx/>
                        <a:buNone/>
                        <a:tabLst/>
                        <a:defRPr/>
                      </a:pPr>
                      <a:endPar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AE9"/>
                    </a:solidFill>
                  </a:tcPr>
                </a:tc>
                <a:extLst>
                  <a:ext uri="{0D108BD9-81ED-4DB2-BD59-A6C34878D82A}">
                    <a16:rowId xmlns:a16="http://schemas.microsoft.com/office/drawing/2014/main" val="10001"/>
                  </a:ext>
                </a:extLst>
              </a:tr>
              <a:tr h="326802">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9:30-10:30</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GB" altLang="zh-CN" sz="800" b="1"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rPr>
                        <a:t>Present </a:t>
                      </a:r>
                      <a:r>
                        <a:rPr kumimoji="0" lang="en-US" altLang="zh-CN" sz="800" b="1"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rPr>
                        <a:t>R4-2419452 Progress update and next steps for CA framework overhaul</a:t>
                      </a:r>
                    </a:p>
                    <a:p>
                      <a:pPr marL="0" marR="0" lvl="0" indent="0" algn="l" defTabSz="914400" rtl="0" eaLnBrk="1" fontAlgn="t" latinLnBrk="0" hangingPunct="1">
                        <a:lnSpc>
                          <a:spcPct val="100000"/>
                        </a:lnSpc>
                        <a:spcBef>
                          <a:spcPct val="0"/>
                        </a:spcBef>
                        <a:spcAft>
                          <a:spcPct val="0"/>
                        </a:spcAft>
                        <a:buClrTx/>
                        <a:buSzTx/>
                        <a:buFontTx/>
                        <a:buNone/>
                        <a:tabLst/>
                        <a:defRPr/>
                      </a:pPr>
                      <a:endParaRPr kumimoji="0" lang="en-US" altLang="zh-CN" sz="800" b="1"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1"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rPr>
                        <a:t>Rel-19 spectrum</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fr-FR" altLang="zh-CN" sz="800" b="0"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rPr>
                        <a:t>[103] R18_UERF_maintenance_Part2 (only FR2 PC8 issue)</a:t>
                      </a:r>
                      <a:endParaRPr kumimoji="0" lang="en-US" altLang="zh-CN" sz="800" b="1"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r>
                        <a:rPr kumimoji="0" lang="nb-NO" altLang="zh-CN" sz="800" b="0"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rPr>
                        <a:t>[107] HPUE_NR_bands (3)</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1" i="0" u="none" strike="noStrike" kern="1200" cap="none" spc="0" normalizeH="0" baseline="0" noProof="0" dirty="0">
                          <a:ln>
                            <a:noFill/>
                          </a:ln>
                          <a:solidFill>
                            <a:srgbClr val="1E9657"/>
                          </a:solidFill>
                          <a:effectLst/>
                          <a:uLnTx/>
                          <a:uFillTx/>
                          <a:latin typeface="微软雅黑" panose="020B0503020204020204" pitchFamily="34" charset="-122"/>
                          <a:ea typeface="微软雅黑" panose="020B0503020204020204" pitchFamily="34" charset="-122"/>
                          <a:cs typeface="+mn-cs"/>
                        </a:rPr>
                        <a:t>Rel-19</a:t>
                      </a:r>
                      <a:endParaRPr kumimoji="0" lang="nn-NO" altLang="zh-CN" sz="800" b="0" i="0" u="none" strike="sngStrike" kern="1200" cap="none" spc="0" normalizeH="0" baseline="0" noProof="0" dirty="0">
                        <a:ln>
                          <a:noFill/>
                        </a:ln>
                        <a:solidFill>
                          <a:srgbClr val="1E9657"/>
                        </a:solidFill>
                        <a:effectLst/>
                        <a:uLnTx/>
                        <a:uFillTx/>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r>
                        <a:rPr kumimoji="0" lang="en-GB" altLang="zh-CN" sz="800" b="0"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rPr>
                        <a:t>[219] NR_RRM_Ph5_Part2 (19)</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0" i="0" u="none" strike="noStrike" kern="1200" cap="none" normalizeH="0" baseline="0" noProof="0" dirty="0">
                          <a:ln>
                            <a:noFill/>
                          </a:ln>
                          <a:solidFill>
                            <a:srgbClr val="1E9657"/>
                          </a:solidFill>
                          <a:effectLst/>
                          <a:latin typeface="微软雅黑" panose="020B0503020204020204" pitchFamily="34" charset="-122"/>
                          <a:ea typeface="微软雅黑" panose="020B0503020204020204" pitchFamily="34" charset="-122"/>
                          <a:cs typeface="+mn-cs"/>
                        </a:rPr>
                        <a:t>[218] NR_RRM_Ph5_Part1 (32)</a:t>
                      </a:r>
                    </a:p>
                  </a:txBody>
                  <a:tcPr marL="45720" marR="45720">
                    <a:lnL w="12700"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3F8"/>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nn-NO" sz="800" b="1" i="0" u="none" strike="noStrike" kern="1200" cap="none" spc="0" normalizeH="0" baseline="0" noProof="0" dirty="0">
                          <a:ln>
                            <a:noFill/>
                          </a:ln>
                          <a:solidFill>
                            <a:srgbClr val="1E9657"/>
                          </a:solidFill>
                          <a:effectLst/>
                          <a:uLnTx/>
                          <a:uFillTx/>
                          <a:latin typeface="微软雅黑" panose="020B0503020204020204" pitchFamily="34" charset="-122"/>
                          <a:ea typeface="微软雅黑" panose="020B0503020204020204" pitchFamily="34" charset="-122"/>
                          <a:cs typeface="+mn-cs"/>
                        </a:rPr>
                        <a:t>Rel-19 Demod</a:t>
                      </a:r>
                      <a:endParaRPr kumimoji="0" lang="nn-NO" sz="800" b="0" i="0" u="none" strike="sngStrike" kern="1200" cap="none" spc="0" normalizeH="0" baseline="0" noProof="0" dirty="0">
                        <a:ln>
                          <a:noFill/>
                        </a:ln>
                        <a:solidFill>
                          <a:srgbClr val="1E9657"/>
                        </a:solidFill>
                        <a:effectLst/>
                        <a:uLnTx/>
                        <a:uFillTx/>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r>
                        <a:rPr kumimoji="0" lang="es-ES" sz="800" b="0" i="0" u="none" strike="noStrike" kern="1200" cap="none" spc="0" normalizeH="0" baseline="0" noProof="0" dirty="0">
                          <a:ln>
                            <a:noFill/>
                          </a:ln>
                          <a:solidFill>
                            <a:srgbClr val="1E9657"/>
                          </a:solidFill>
                          <a:effectLst/>
                          <a:uLnTx/>
                          <a:uFillTx/>
                          <a:latin typeface="微软雅黑" panose="020B0503020204020204" pitchFamily="34" charset="-122"/>
                          <a:ea typeface="微软雅黑" panose="020B0503020204020204" pitchFamily="34" charset="-122"/>
                          <a:cs typeface="+mn-cs"/>
                        </a:rPr>
                        <a:t>[321] NR_demod_Ph5_Part1_General_BS (15)</a:t>
                      </a:r>
                    </a:p>
                  </a:txBody>
                  <a:tcPr marL="45720" marR="45720"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1"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Calibri" panose="020F0502020204030204" pitchFamily="34" charset="0"/>
                        </a:rPr>
                        <a:t>RRM Ad-hoc:  </a:t>
                      </a:r>
                      <a:r>
                        <a:rPr kumimoji="0" lang="en-US" altLang="zh-CN" sz="800" b="0"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Calibri" panose="020F0502020204030204" pitchFamily="34" charset="0"/>
                        </a:rPr>
                        <a:t>[201] [202] Maintenance_up_to_R16 and R17, Chaired by Li Zhang (Huawei)</a:t>
                      </a:r>
                    </a:p>
                  </a:txBody>
                  <a:tcPr marL="45720" marR="45720"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1" i="0" u="none" strike="noStrike" kern="1200" cap="none" normalizeH="0" baseline="0" noProof="0" dirty="0">
                          <a:ln>
                            <a:noFill/>
                          </a:ln>
                          <a:solidFill>
                            <a:srgbClr val="1E9657"/>
                          </a:solidFill>
                          <a:effectLst/>
                          <a:latin typeface="微软雅黑" panose="020B0503020204020204" pitchFamily="34" charset="-122"/>
                          <a:ea typeface="微软雅黑" panose="020B0503020204020204" pitchFamily="34" charset="-122"/>
                          <a:cs typeface="+mn-cs"/>
                        </a:rPr>
                        <a:t>Main</a:t>
                      </a:r>
                    </a:p>
                  </a:txBody>
                  <a:tcPr marL="45720" marR="45720" horzOverflow="overflow">
                    <a:lnL w="12700"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extLst>
                  <a:ext uri="{0D108BD9-81ED-4DB2-BD59-A6C34878D82A}">
                    <a16:rowId xmlns:a16="http://schemas.microsoft.com/office/drawing/2014/main" val="10002"/>
                  </a:ext>
                </a:extLst>
              </a:tr>
              <a:tr h="395602">
                <a:tc>
                  <a: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11</a:t>
                      </a:r>
                      <a:r>
                        <a:rPr kumimoji="0" lang="en-US"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:00-12:30</a:t>
                      </a:r>
                      <a:endPar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AE9"/>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0"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rPr>
                        <a:t>[108 ] LTE_NR_HPUE_FWVM (3)</a:t>
                      </a:r>
                      <a:endParaRPr kumimoji="0" lang="en-US" altLang="zh-CN" sz="800" b="0"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0"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rPr>
                        <a:t>[109] </a:t>
                      </a:r>
                      <a:r>
                        <a:rPr kumimoji="0" lang="en-US" altLang="zh-CN" sz="800" b="0" i="0" u="none" strike="noStrike" kern="1200" cap="none" normalizeH="0" baseline="0" dirty="0" err="1">
                          <a:ln>
                            <a:noFill/>
                          </a:ln>
                          <a:solidFill>
                            <a:srgbClr val="1E9657"/>
                          </a:solidFill>
                          <a:effectLst/>
                          <a:latin typeface="微软雅黑" panose="020B0503020204020204" pitchFamily="34" charset="-122"/>
                          <a:ea typeface="微软雅黑" panose="020B0503020204020204" pitchFamily="34" charset="-122"/>
                          <a:cs typeface="+mn-cs"/>
                        </a:rPr>
                        <a:t>HPUE_Basket_EN</a:t>
                      </a:r>
                      <a:r>
                        <a:rPr kumimoji="0" lang="en-US" altLang="zh-CN" sz="800" b="0"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rPr>
                        <a:t>-DC (4)</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b-NO" altLang="zh-CN" sz="800" b="0"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rPr>
                        <a:t>[110] HPUE_Basket_Intra-CA_TDD (28)</a:t>
                      </a:r>
                      <a:endParaRPr kumimoji="0" lang="en-US" altLang="zh-CN" sz="800" b="0"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endParaRPr kumimoji="0" lang="nn-NO" altLang="zh-CN" sz="800" b="0"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0"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rPr>
                        <a:t>[111] LTE_NR_Other_basket (20)</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AE9"/>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GB" altLang="zh-CN" sz="800" b="0"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rPr>
                        <a:t>[218] NR_RRM_Ph5_Part1 (32) Cont.</a:t>
                      </a: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AE9"/>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s-ES" sz="800" b="0" i="0" u="none" strike="noStrike" kern="1200" cap="none" spc="0" normalizeH="0" baseline="0" noProof="0" dirty="0">
                          <a:ln>
                            <a:noFill/>
                          </a:ln>
                          <a:solidFill>
                            <a:srgbClr val="1E9657"/>
                          </a:solidFill>
                          <a:effectLst/>
                          <a:uLnTx/>
                          <a:uFillTx/>
                          <a:latin typeface="微软雅黑" panose="020B0503020204020204" pitchFamily="34" charset="-122"/>
                          <a:ea typeface="微软雅黑" panose="020B0503020204020204" pitchFamily="34" charset="-122"/>
                          <a:cs typeface="+mn-cs"/>
                        </a:rPr>
                        <a:t>[321] NR_demod_Ph5_Part1_General_BS (15) (cont)</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sz="800" b="0" i="0" u="none" strike="noStrike" kern="1200" cap="none" spc="0" normalizeH="0" baseline="0" noProof="0" dirty="0">
                          <a:ln>
                            <a:noFill/>
                          </a:ln>
                          <a:solidFill>
                            <a:srgbClr val="1E9657"/>
                          </a:solidFill>
                          <a:effectLst/>
                          <a:uLnTx/>
                          <a:uFillTx/>
                          <a:latin typeface="微软雅黑" panose="020B0503020204020204" pitchFamily="34" charset="-122"/>
                          <a:ea typeface="微软雅黑" panose="020B0503020204020204" pitchFamily="34" charset="-122"/>
                          <a:cs typeface="+mn-cs"/>
                        </a:rPr>
                        <a:t>[320] NR_SCM (19) </a:t>
                      </a:r>
                      <a:endParaRPr kumimoji="0" lang="nn-NO" sz="800" b="0" i="0" u="none" strike="sngStrike" kern="1200" cap="none" spc="0" normalizeH="0" baseline="0" noProof="0" dirty="0">
                        <a:ln>
                          <a:noFill/>
                        </a:ln>
                        <a:solidFill>
                          <a:srgbClr val="1E9657"/>
                        </a:solidFill>
                        <a:effectLst/>
                        <a:uLnTx/>
                        <a:uFillTx/>
                        <a:latin typeface="微软雅黑" panose="020B0503020204020204" pitchFamily="34" charset="-122"/>
                        <a:ea typeface="微软雅黑" panose="020B0503020204020204" pitchFamily="34" charset="-122"/>
                        <a:cs typeface="+mn-cs"/>
                      </a:endParaRP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AE9"/>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de-DE" altLang="zh-CN" sz="800" b="1" i="0" u="none" strike="noStrike" kern="1200" cap="none" spc="0" normalizeH="0" baseline="0" noProof="0" dirty="0">
                          <a:ln>
                            <a:noFill/>
                          </a:ln>
                          <a:solidFill>
                            <a:srgbClr val="1E9657"/>
                          </a:solidFill>
                          <a:effectLst/>
                          <a:uLnTx/>
                          <a:uFillTx/>
                          <a:latin typeface="微软雅黑" panose="020B0503020204020204" pitchFamily="34" charset="-122"/>
                          <a:ea typeface="微软雅黑" panose="020B0503020204020204" pitchFamily="34" charset="-122"/>
                          <a:cs typeface="+mn-cs"/>
                        </a:rPr>
                        <a:t>BDaT Ad-hoc: SBFD</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sz="800" b="0" i="0" u="none" strike="noStrike" kern="1200" cap="none" spc="0" normalizeH="0" baseline="0" noProof="0" dirty="0">
                          <a:ln>
                            <a:noFill/>
                          </a:ln>
                          <a:solidFill>
                            <a:srgbClr val="1E9657"/>
                          </a:solidFill>
                          <a:effectLst/>
                          <a:uLnTx/>
                          <a:uFillTx/>
                          <a:latin typeface="微软雅黑" panose="020B0503020204020204" pitchFamily="34" charset="-122"/>
                          <a:ea typeface="微软雅黑" panose="020B0503020204020204" pitchFamily="34" charset="-122"/>
                          <a:cs typeface="+mn-cs"/>
                        </a:rPr>
                        <a:t>[306] NR_duplex_evo_General </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sz="800" b="0" i="0" u="none" strike="noStrike" kern="1200" cap="none" spc="0" normalizeH="0" baseline="0" noProof="0" dirty="0">
                          <a:ln>
                            <a:noFill/>
                          </a:ln>
                          <a:solidFill>
                            <a:srgbClr val="1E9657"/>
                          </a:solidFill>
                          <a:effectLst/>
                          <a:uLnTx/>
                          <a:uFillTx/>
                          <a:latin typeface="微软雅黑" panose="020B0503020204020204" pitchFamily="34" charset="-122"/>
                          <a:ea typeface="微软雅黑" panose="020B0503020204020204" pitchFamily="34" charset="-122"/>
                          <a:cs typeface="+mn-cs"/>
                        </a:rPr>
                        <a:t>[307] NR_duplex_evo_BSRF </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0" i="0" u="none" strike="noStrike" kern="1200" cap="none" spc="0" normalizeH="0" baseline="0" noProof="0" dirty="0">
                          <a:ln>
                            <a:noFill/>
                          </a:ln>
                          <a:solidFill>
                            <a:srgbClr val="1E9657"/>
                          </a:solidFill>
                          <a:effectLst/>
                          <a:uLnTx/>
                          <a:uFillTx/>
                          <a:latin typeface="微软雅黑" panose="020B0503020204020204" pitchFamily="34" charset="-122"/>
                          <a:ea typeface="微软雅黑" panose="020B0503020204020204" pitchFamily="34" charset="-122"/>
                          <a:cs typeface="+mn-cs"/>
                        </a:rPr>
                        <a:t>Chaired by Jackson Wang (Samsung) and </a:t>
                      </a:r>
                      <a:r>
                        <a:rPr kumimoji="0" lang="en-US" altLang="zh-CN" sz="800" b="0" i="0" u="none" strike="noStrike" kern="1200" cap="none" spc="0" normalizeH="0" baseline="0" noProof="0" dirty="0">
                          <a:ln>
                            <a:noFill/>
                          </a:ln>
                          <a:solidFill>
                            <a:srgbClr val="1E9657"/>
                          </a:solidFill>
                          <a:effectLst/>
                          <a:uLnTx/>
                          <a:uFillTx/>
                          <a:latin typeface="微软雅黑" panose="020B0503020204020204" pitchFamily="34" charset="-122"/>
                          <a:ea typeface="微软雅黑" panose="020B0503020204020204" pitchFamily="34" charset="-122"/>
                          <a:cs typeface="+mn-cs"/>
                        </a:rPr>
                        <a:t>Xiang Gao</a:t>
                      </a:r>
                      <a:r>
                        <a:rPr kumimoji="0" lang="nn-NO" altLang="zh-CN" sz="800" b="0" i="0" u="none" strike="noStrike" kern="1200" cap="none" spc="0" normalizeH="0" baseline="0" noProof="0" dirty="0">
                          <a:ln>
                            <a:noFill/>
                          </a:ln>
                          <a:solidFill>
                            <a:srgbClr val="1E9657"/>
                          </a:solidFill>
                          <a:effectLst/>
                          <a:uLnTx/>
                          <a:uFillTx/>
                          <a:latin typeface="微软雅黑" panose="020B0503020204020204" pitchFamily="34" charset="-122"/>
                          <a:ea typeface="微软雅黑" panose="020B0503020204020204" pitchFamily="34" charset="-122"/>
                          <a:cs typeface="+mn-cs"/>
                        </a:rPr>
                        <a:t> (Huawei)</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AE9"/>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1" i="0" u="none" strike="noStrike" kern="1200" cap="none" spc="0" normalizeH="0" baseline="0" noProof="0" dirty="0">
                          <a:ln>
                            <a:noFill/>
                          </a:ln>
                          <a:solidFill>
                            <a:srgbClr val="1E9657"/>
                          </a:solidFill>
                          <a:effectLst/>
                          <a:uLnTx/>
                          <a:uFillTx/>
                          <a:latin typeface="微软雅黑" panose="020B0503020204020204" pitchFamily="34" charset="-122"/>
                          <a:ea typeface="微软雅黑" panose="020B0503020204020204" pitchFamily="34" charset="-122"/>
                          <a:cs typeface="+mn-cs"/>
                        </a:rPr>
                        <a:t>Main</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AE9"/>
                    </a:solidFill>
                  </a:tcPr>
                </a:tc>
                <a:extLst>
                  <a:ext uri="{0D108BD9-81ED-4DB2-BD59-A6C34878D82A}">
                    <a16:rowId xmlns:a16="http://schemas.microsoft.com/office/drawing/2014/main" val="10007"/>
                  </a:ext>
                </a:extLst>
              </a:tr>
              <a:tr h="120401">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12</a:t>
                      </a:r>
                      <a:r>
                        <a:rPr kumimoji="0" lang="en-US"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:30-14:00</a:t>
                      </a:r>
                      <a:endPar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3F8"/>
                    </a:solidFill>
                  </a:tcPr>
                </a:tc>
                <a:tc gridSpan="5">
                  <a:txBody>
                    <a:bodyPr/>
                    <a:lstStyle/>
                    <a:p>
                      <a:pPr marL="0" marR="0" lvl="0" indent="0" algn="ctr" defTabSz="914400" rtl="0" eaLnBrk="1" fontAlgn="t" latinLnBrk="0" hangingPunct="1">
                        <a:lnSpc>
                          <a:spcPct val="100000"/>
                        </a:lnSpc>
                        <a:spcBef>
                          <a:spcPct val="0"/>
                        </a:spcBef>
                        <a:spcAft>
                          <a:spcPct val="0"/>
                        </a:spcAft>
                        <a:buClrTx/>
                        <a:buSzTx/>
                        <a:buFontTx/>
                        <a:buNone/>
                        <a:tabLst/>
                        <a:defRPr/>
                      </a:pPr>
                      <a:r>
                        <a:rPr kumimoji="0" lang="en-US" altLang="zh-CN" sz="800" b="1" i="0" u="none" strike="noStrike" kern="1200" cap="none" normalizeH="0" baseline="0" dirty="0">
                          <a:ln>
                            <a:noFill/>
                          </a:ln>
                          <a:solidFill>
                            <a:srgbClr val="0000FF"/>
                          </a:solidFill>
                          <a:effectLst/>
                          <a:latin typeface="微软雅黑" panose="020B0503020204020204" pitchFamily="34" charset="-122"/>
                          <a:ea typeface="微软雅黑" panose="020B0503020204020204" pitchFamily="34" charset="-122"/>
                          <a:cs typeface="+mn-cs"/>
                        </a:rPr>
                        <a:t>Lunch break</a:t>
                      </a:r>
                      <a:endParaRPr kumimoji="0" lang="it-IT" altLang="zh-CN" sz="800" b="1" i="0" u="none" strike="noStrike" kern="1200" cap="none" normalizeH="0" baseline="0" dirty="0">
                        <a:ln>
                          <a:noFill/>
                        </a:ln>
                        <a:solidFill>
                          <a:srgbClr val="0000FF"/>
                        </a:solidFill>
                        <a:effectLst/>
                        <a:latin typeface="微软雅黑" panose="020B0503020204020204" pitchFamily="34" charset="-122"/>
                        <a:ea typeface="微软雅黑" panose="020B0503020204020204" pitchFamily="34" charset="-122"/>
                        <a:cs typeface="+mn-cs"/>
                      </a:endParaRPr>
                    </a:p>
                  </a:txBody>
                  <a:tcPr marL="45720" marR="4572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3F8"/>
                    </a:solidFill>
                  </a:tcPr>
                </a:tc>
                <a:tc hMerge="1">
                  <a:txBody>
                    <a:bodyPr/>
                    <a:lstStyle/>
                    <a:p>
                      <a:pPr marL="0" marR="0" lvl="0" indent="0" algn="l" defTabSz="914400" rtl="0" eaLnBrk="1" fontAlgn="t" latinLnBrk="0" hangingPunct="1">
                        <a:lnSpc>
                          <a:spcPct val="100000"/>
                        </a:lnSpc>
                        <a:spcBef>
                          <a:spcPct val="0"/>
                        </a:spcBef>
                        <a:spcAft>
                          <a:spcPct val="0"/>
                        </a:spcAft>
                        <a:buClrTx/>
                        <a:buSzTx/>
                        <a:buFontTx/>
                        <a:buNone/>
                        <a:tabLst/>
                        <a:defRPr/>
                      </a:pPr>
                      <a:endParaRPr kumimoji="0" lang="it-IT" sz="800" b="0" i="0" u="none" strike="noStrike" kern="1200" cap="none" normalizeH="0" baseline="0" dirty="0">
                        <a:ln>
                          <a:noFill/>
                        </a:ln>
                        <a:solidFill>
                          <a:schemeClr val="bg2">
                            <a:lumMod val="50000"/>
                          </a:schemeClr>
                        </a:solidFill>
                        <a:effectLst/>
                        <a:latin typeface="微软雅黑" panose="020B0503020204020204" pitchFamily="34" charset="-122"/>
                        <a:ea typeface="微软雅黑" panose="020B0503020204020204" pitchFamily="34" charset="-122"/>
                        <a:cs typeface="+mn-cs"/>
                      </a:endParaRP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3F8"/>
                    </a:solidFill>
                  </a:tcPr>
                </a:tc>
                <a:tc hMerge="1">
                  <a:txBody>
                    <a:bodyPr/>
                    <a:lstStyle/>
                    <a:p>
                      <a:pPr marL="0" marR="0" lvl="0" indent="0" algn="l" defTabSz="914400" rtl="0" eaLnBrk="1" fontAlgn="t" latinLnBrk="0" hangingPunct="1">
                        <a:lnSpc>
                          <a:spcPct val="100000"/>
                        </a:lnSpc>
                        <a:spcBef>
                          <a:spcPct val="0"/>
                        </a:spcBef>
                        <a:spcAft>
                          <a:spcPct val="0"/>
                        </a:spcAft>
                        <a:buClrTx/>
                        <a:buSzTx/>
                        <a:buFontTx/>
                        <a:buNone/>
                        <a:tabLst/>
                        <a:defRPr/>
                      </a:pPr>
                      <a:endParaRPr lang="en-US" altLang="zh-CN" sz="800" b="1" i="0" u="none" strike="noStrike" kern="1200" dirty="0">
                        <a:solidFill>
                          <a:schemeClr val="bg2">
                            <a:lumMod val="50000"/>
                          </a:schemeClr>
                        </a:solidFill>
                        <a:effectLst/>
                        <a:latin typeface="微软雅黑" panose="020B0503020204020204" pitchFamily="34" charset="-122"/>
                        <a:ea typeface="微软雅黑" panose="020B0503020204020204" pitchFamily="34" charset="-122"/>
                        <a:cs typeface="+mn-cs"/>
                      </a:endParaRP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3F8"/>
                    </a:solidFill>
                  </a:tcPr>
                </a:tc>
                <a:tc hMerge="1">
                  <a:txBody>
                    <a:bodyPr/>
                    <a:lstStyle/>
                    <a:p>
                      <a:endParaRPr lang="zh-CN" altLang="en-US"/>
                    </a:p>
                  </a:txBody>
                  <a:tcPr/>
                </a:tc>
                <a:tc hMerge="1">
                  <a:txBody>
                    <a:bodyPr/>
                    <a:lstStyle/>
                    <a:p>
                      <a:pPr marL="0" marR="0" lvl="0" indent="0" algn="ctr" defTabSz="914400" rtl="0" eaLnBrk="1" fontAlgn="t" latinLnBrk="0" hangingPunct="1">
                        <a:lnSpc>
                          <a:spcPct val="100000"/>
                        </a:lnSpc>
                        <a:spcBef>
                          <a:spcPct val="0"/>
                        </a:spcBef>
                        <a:spcAft>
                          <a:spcPct val="0"/>
                        </a:spcAft>
                        <a:buClrTx/>
                        <a:buSzTx/>
                        <a:buFontTx/>
                        <a:buNone/>
                        <a:tabLst/>
                        <a:defRPr/>
                      </a:pPr>
                      <a:endParaRPr kumimoji="0" lang="it-IT" altLang="zh-CN" sz="800" b="1" i="0" u="none" strike="noStrike" kern="1200" cap="none" normalizeH="0" baseline="0" dirty="0">
                        <a:ln>
                          <a:noFill/>
                        </a:ln>
                        <a:solidFill>
                          <a:srgbClr val="0000FF"/>
                        </a:solidFill>
                        <a:effectLst/>
                        <a:latin typeface="微软雅黑" panose="020B0503020204020204" pitchFamily="34" charset="-122"/>
                        <a:ea typeface="微软雅黑" panose="020B0503020204020204" pitchFamily="34" charset="-122"/>
                        <a:cs typeface="+mn-cs"/>
                      </a:endParaRPr>
                    </a:p>
                  </a:txBody>
                  <a:tcPr marL="45720" marR="4572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3F8"/>
                    </a:solidFill>
                  </a:tcPr>
                </a:tc>
                <a:extLst>
                  <a:ext uri="{0D108BD9-81ED-4DB2-BD59-A6C34878D82A}">
                    <a16:rowId xmlns:a16="http://schemas.microsoft.com/office/drawing/2014/main" val="10003"/>
                  </a:ext>
                </a:extLst>
              </a:tr>
              <a:tr h="514943">
                <a:tc>
                  <a: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14</a:t>
                      </a:r>
                      <a:r>
                        <a:rPr kumimoji="0" lang="en-US"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:00</a:t>
                      </a: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-16:30</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AE9"/>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0"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rPr>
                        <a:t>[111] LTE_NR_Other_basket (Cont)</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0"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rPr>
                        <a:t>[112] NR_LTE_TN_Bands(15)</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0"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rPr>
                        <a:t>[113] NR_IoT_NTN_Bands (25, only short time triggering discusisons) </a:t>
                      </a:r>
                    </a:p>
                    <a:p>
                      <a:pPr marL="0" marR="0" lvl="0" indent="0" algn="l" defTabSz="914400" rtl="0" eaLnBrk="1" fontAlgn="t" latinLnBrk="0" hangingPunct="1">
                        <a:lnSpc>
                          <a:spcPct val="100000"/>
                        </a:lnSpc>
                        <a:spcBef>
                          <a:spcPct val="0"/>
                        </a:spcBef>
                        <a:spcAft>
                          <a:spcPct val="0"/>
                        </a:spcAft>
                        <a:buClrTx/>
                        <a:buSzTx/>
                        <a:buFontTx/>
                        <a:buNone/>
                        <a:tabLst/>
                        <a:defRPr/>
                      </a:pPr>
                      <a:endParaRPr kumimoji="0" lang="en-US" altLang="zh-CN" sz="800" b="0"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0"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rPr>
                        <a:t>[114] NR_n28_PC2_40MHz (11)</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0"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rPr>
                        <a:t>[115] </a:t>
                      </a:r>
                      <a:r>
                        <a:rPr kumimoji="0" lang="en-US" altLang="zh-CN" sz="800" b="0" i="0" u="none" strike="noStrike" kern="1200" cap="none" normalizeH="0" baseline="0" dirty="0" err="1">
                          <a:ln>
                            <a:noFill/>
                          </a:ln>
                          <a:solidFill>
                            <a:srgbClr val="1E9657"/>
                          </a:solidFill>
                          <a:effectLst/>
                          <a:latin typeface="微软雅黑" panose="020B0503020204020204" pitchFamily="34" charset="-122"/>
                          <a:ea typeface="微软雅黑" panose="020B0503020204020204" pitchFamily="34" charset="-122"/>
                          <a:cs typeface="+mn-cs"/>
                        </a:rPr>
                        <a:t>NR_mmWave_protect</a:t>
                      </a:r>
                      <a:r>
                        <a:rPr kumimoji="0" lang="en-US" altLang="zh-CN" sz="800" b="0"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rPr>
                        <a:t> (14)</a:t>
                      </a:r>
                      <a:endParaRPr kumimoji="0" lang="nn-NO" altLang="zh-CN" sz="800" b="0"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0"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rPr>
                        <a:t>[125] NR_PC2_RedCap_UE (8)</a:t>
                      </a:r>
                    </a:p>
                    <a:p>
                      <a:pPr marL="0" marR="0" lvl="0" indent="0" algn="l" defTabSz="914400" rtl="0" eaLnBrk="1" fontAlgn="t" latinLnBrk="0" hangingPunct="1">
                        <a:lnSpc>
                          <a:spcPct val="100000"/>
                        </a:lnSpc>
                        <a:spcBef>
                          <a:spcPct val="0"/>
                        </a:spcBef>
                        <a:spcAft>
                          <a:spcPct val="0"/>
                        </a:spcAft>
                        <a:buClrTx/>
                        <a:buSzTx/>
                        <a:buFontTx/>
                        <a:buNone/>
                        <a:tabLst/>
                        <a:defRPr/>
                      </a:pPr>
                      <a:endParaRPr kumimoji="0" lang="nn-NO" altLang="zh-CN" sz="800" b="0"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1"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rPr>
                        <a:t>Rel-19 non-spectrum </a:t>
                      </a:r>
                      <a:endParaRPr kumimoji="0" lang="fr-FR" altLang="zh-CN" sz="800" b="0"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r>
                        <a:rPr kumimoji="0" lang="fr-FR" altLang="zh-CN" sz="800" b="0"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rPr>
                        <a:t>[132] FS_Ambient_IoT_solutions_part1 (23)</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AE9"/>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0" i="0" u="none" strike="noStrike" kern="1200" cap="none" spc="0" normalizeH="0" baseline="0" noProof="0" dirty="0">
                          <a:ln>
                            <a:noFill/>
                          </a:ln>
                          <a:solidFill>
                            <a:srgbClr val="1E9657"/>
                          </a:solidFill>
                          <a:effectLst/>
                          <a:uLnTx/>
                          <a:uFillTx/>
                          <a:latin typeface="微软雅黑" panose="020B0503020204020204" pitchFamily="34" charset="-122"/>
                          <a:ea typeface="微软雅黑" panose="020B0503020204020204" pitchFamily="34" charset="-122"/>
                          <a:cs typeface="+mn-cs"/>
                        </a:rPr>
                        <a:t>[214] NR_FR1_lessthan_5MHz_BW_Ph2 (12)</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0" i="0" u="none" strike="noStrike" kern="1200" cap="none" spc="0" normalizeH="0" baseline="0" noProof="0" dirty="0">
                          <a:ln>
                            <a:noFill/>
                          </a:ln>
                          <a:solidFill>
                            <a:srgbClr val="1E9657"/>
                          </a:solidFill>
                          <a:effectLst/>
                          <a:uLnTx/>
                          <a:uFillTx/>
                          <a:latin typeface="微软雅黑" panose="020B0503020204020204" pitchFamily="34" charset="-122"/>
                          <a:ea typeface="微软雅黑" panose="020B0503020204020204" pitchFamily="34" charset="-122"/>
                          <a:cs typeface="+mn-cs"/>
                        </a:rPr>
                        <a:t>[217] NR_ATG_enh (7)</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1" i="0" u="none" strike="noStrike" kern="1200" cap="none" spc="0" normalizeH="0" baseline="0" noProof="0" dirty="0">
                          <a:ln>
                            <a:noFill/>
                          </a:ln>
                          <a:solidFill>
                            <a:srgbClr val="1E9657"/>
                          </a:solidFill>
                          <a:effectLst/>
                          <a:uLnTx/>
                          <a:uFillTx/>
                          <a:latin typeface="微软雅黑" panose="020B0503020204020204" pitchFamily="34" charset="-122"/>
                          <a:ea typeface="微软雅黑" panose="020B0503020204020204" pitchFamily="34" charset="-122"/>
                          <a:cs typeface="+mn-cs"/>
                        </a:rPr>
                        <a:t>15</a:t>
                      </a:r>
                      <a:r>
                        <a:rPr kumimoji="0" lang="en-US" altLang="zh-CN" sz="800" b="1" i="0" u="none" strike="noStrike" kern="1200" cap="none" spc="0" normalizeH="0" baseline="0" noProof="0" dirty="0">
                          <a:ln>
                            <a:noFill/>
                          </a:ln>
                          <a:solidFill>
                            <a:srgbClr val="1E9657"/>
                          </a:solidFill>
                          <a:effectLst/>
                          <a:uLnTx/>
                          <a:uFillTx/>
                          <a:latin typeface="微软雅黑" panose="020B0503020204020204" pitchFamily="34" charset="-122"/>
                          <a:ea typeface="微软雅黑" panose="020B0503020204020204" pitchFamily="34" charset="-122"/>
                          <a:cs typeface="+mn-cs"/>
                        </a:rPr>
                        <a:t>:30 - 16:30</a:t>
                      </a:r>
                      <a:endParaRPr kumimoji="0" lang="nn-NO" altLang="zh-CN" sz="800" b="1" i="0" u="none" strike="noStrike" kern="1200" cap="none" spc="0" normalizeH="0" baseline="0" noProof="0" dirty="0">
                        <a:ln>
                          <a:noFill/>
                        </a:ln>
                        <a:solidFill>
                          <a:srgbClr val="1E9657"/>
                        </a:solidFill>
                        <a:effectLst/>
                        <a:uLnTx/>
                        <a:uFillTx/>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0" i="0" u="none" strike="noStrike" kern="1200" cap="none" spc="0" normalizeH="0" baseline="0" noProof="0" dirty="0">
                          <a:ln>
                            <a:noFill/>
                          </a:ln>
                          <a:solidFill>
                            <a:srgbClr val="1E9657"/>
                          </a:solidFill>
                          <a:effectLst/>
                          <a:uLnTx/>
                          <a:uFillTx/>
                          <a:latin typeface="微软雅黑" panose="020B0503020204020204" pitchFamily="34" charset="-122"/>
                          <a:ea typeface="微软雅黑" panose="020B0503020204020204" pitchFamily="34" charset="-122"/>
                          <a:cs typeface="+mn-cs"/>
                        </a:rPr>
                        <a:t>[224] Netw_Energy_NR_enh_Part1 (20)</a:t>
                      </a:r>
                    </a:p>
                    <a:p>
                      <a:pPr marL="0" marR="0" lvl="0" indent="0" algn="l" defTabSz="914400" rtl="0" eaLnBrk="1" fontAlgn="t" latinLnBrk="0" hangingPunct="1">
                        <a:lnSpc>
                          <a:spcPct val="100000"/>
                        </a:lnSpc>
                        <a:spcBef>
                          <a:spcPct val="0"/>
                        </a:spcBef>
                        <a:spcAft>
                          <a:spcPct val="0"/>
                        </a:spcAft>
                        <a:buClrTx/>
                        <a:buSzTx/>
                        <a:buFontTx/>
                        <a:buNone/>
                        <a:tabLst/>
                        <a:defRPr/>
                      </a:pPr>
                      <a:endParaRPr kumimoji="0" lang="en-US" altLang="zh-CN" sz="800" b="0" i="0" u="none" strike="noStrike" kern="1200" cap="none" spc="0" normalizeH="0" baseline="0" noProof="0" dirty="0">
                        <a:ln>
                          <a:noFill/>
                        </a:ln>
                        <a:solidFill>
                          <a:srgbClr val="1E9657"/>
                        </a:solidFill>
                        <a:effectLst/>
                        <a:uLnTx/>
                        <a:uFillTx/>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1" i="0" u="none" strike="noStrike" kern="1200" cap="none" spc="0" normalizeH="0" baseline="0" noProof="0" dirty="0">
                          <a:ln>
                            <a:noFill/>
                          </a:ln>
                          <a:solidFill>
                            <a:srgbClr val="1E9657"/>
                          </a:solidFill>
                          <a:effectLst/>
                          <a:uLnTx/>
                          <a:uFillTx/>
                          <a:latin typeface="微软雅黑" panose="020B0503020204020204" pitchFamily="34" charset="-122"/>
                          <a:ea typeface="微软雅黑" panose="020B0503020204020204" pitchFamily="34" charset="-122"/>
                          <a:cs typeface="+mn-cs"/>
                        </a:rPr>
                        <a:t>Coffee break: </a:t>
                      </a:r>
                      <a:r>
                        <a:rPr kumimoji="0" lang="en-GB" altLang="zh-CN" sz="800" b="0"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rPr>
                        <a:t>NR_RRM_Ph5_Part2</a:t>
                      </a:r>
                      <a:endParaRPr kumimoji="0" lang="en-US" altLang="zh-CN" sz="800" b="0" i="0" u="none" strike="noStrike" kern="1200" cap="none" spc="0" normalizeH="0" baseline="0" noProof="0" dirty="0">
                        <a:ln>
                          <a:noFill/>
                        </a:ln>
                        <a:solidFill>
                          <a:srgbClr val="1E9657"/>
                        </a:solidFill>
                        <a:effectLst/>
                        <a:uLnTx/>
                        <a:uFillTx/>
                        <a:latin typeface="微软雅黑" panose="020B0503020204020204" pitchFamily="34" charset="-122"/>
                        <a:ea typeface="微软雅黑" panose="020B0503020204020204" pitchFamily="34" charset="-122"/>
                        <a:cs typeface="+mn-cs"/>
                      </a:endParaRP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AE9"/>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s-ES" sz="800" b="0" i="0" u="none" strike="noStrike" kern="1200" cap="none" spc="0" normalizeH="0" baseline="0" noProof="0" dirty="0">
                          <a:ln>
                            <a:noFill/>
                          </a:ln>
                          <a:solidFill>
                            <a:srgbClr val="1E9657"/>
                          </a:solidFill>
                          <a:effectLst/>
                          <a:uLnTx/>
                          <a:uFillTx/>
                          <a:latin typeface="微软雅黑" panose="020B0503020204020204" pitchFamily="34" charset="-122"/>
                          <a:ea typeface="微软雅黑" panose="020B0503020204020204" pitchFamily="34" charset="-122"/>
                          <a:cs typeface="+mn-cs"/>
                        </a:rPr>
                        <a:t>[322] NR_demod_Ph5_Part2_UE (13)</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AE9"/>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1"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rPr>
                        <a:t>Main Ad-hoc(14:00~16:00): </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fr-FR" altLang="zh-CN" sz="800" b="0"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rPr>
                        <a:t>[119] FS_NR_IMT </a:t>
                      </a:r>
                      <a:r>
                        <a:rPr kumimoji="0" lang="en-US" altLang="zh-CN" sz="800" b="0"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rPr>
                        <a:t>Chaired by Thomas Chapman (Ericsson)</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AE9"/>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1"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rPr>
                        <a:t>RRM</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AE9"/>
                    </a:solidFill>
                  </a:tcPr>
                </a:tc>
                <a:extLst>
                  <a:ext uri="{0D108BD9-81ED-4DB2-BD59-A6C34878D82A}">
                    <a16:rowId xmlns:a16="http://schemas.microsoft.com/office/drawing/2014/main" val="10004"/>
                  </a:ext>
                </a:extLst>
              </a:tr>
              <a:tr h="348521">
                <a:tc>
                  <a: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17:00-18:00</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3F8"/>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fr-FR" altLang="zh-CN" sz="800" b="0"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rPr>
                        <a:t>[133] FS_Ambient_IoT_solutions_part2 (36)</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3F8"/>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0" i="0" u="none" strike="noStrike" kern="1200" cap="none" spc="0" normalizeH="0" baseline="0" noProof="0" dirty="0">
                          <a:ln>
                            <a:noFill/>
                          </a:ln>
                          <a:solidFill>
                            <a:srgbClr val="1E9657"/>
                          </a:solidFill>
                          <a:effectLst/>
                          <a:uLnTx/>
                          <a:uFillTx/>
                          <a:latin typeface="微软雅黑" panose="020B0503020204020204" pitchFamily="34" charset="-122"/>
                          <a:ea typeface="微软雅黑" panose="020B0503020204020204" pitchFamily="34" charset="-122"/>
                          <a:cs typeface="+mn-cs"/>
                        </a:rPr>
                        <a:t>[224] Netw_Energy_NR_enh_Part1 (20) Cont.</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0" i="0" u="none" strike="noStrike" kern="1200" cap="none" spc="0" normalizeH="0" baseline="0" noProof="0" dirty="0">
                          <a:ln>
                            <a:noFill/>
                          </a:ln>
                          <a:solidFill>
                            <a:srgbClr val="1E9657"/>
                          </a:solidFill>
                          <a:effectLst/>
                          <a:uLnTx/>
                          <a:uFillTx/>
                          <a:latin typeface="微软雅黑" panose="020B0503020204020204" pitchFamily="34" charset="-122"/>
                          <a:ea typeface="微软雅黑" panose="020B0503020204020204" pitchFamily="34" charset="-122"/>
                          <a:cs typeface="+mn-cs"/>
                        </a:rPr>
                        <a:t>[225] Netw_Energy_NR_enh_Part2 (14) </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3F8"/>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nn-NO" sz="800" b="1" i="0" u="none" strike="noStrike" kern="1200" cap="none" spc="0" normalizeH="0" baseline="0" noProof="0" dirty="0">
                          <a:ln>
                            <a:noFill/>
                          </a:ln>
                          <a:solidFill>
                            <a:srgbClr val="1E9657"/>
                          </a:solidFill>
                          <a:effectLst/>
                          <a:uLnTx/>
                          <a:uFillTx/>
                          <a:latin typeface="微软雅黑" panose="020B0503020204020204" pitchFamily="34" charset="-122"/>
                          <a:ea typeface="微软雅黑" panose="020B0503020204020204" pitchFamily="34" charset="-122"/>
                          <a:cs typeface="+mn-cs"/>
                        </a:rPr>
                        <a:t>NGSO testing</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sz="800" b="0" i="0" u="none" strike="noStrike" kern="1200" cap="none" spc="0" normalizeH="0" baseline="0" noProof="0" dirty="0">
                          <a:ln>
                            <a:noFill/>
                          </a:ln>
                          <a:solidFill>
                            <a:srgbClr val="1E9657"/>
                          </a:solidFill>
                          <a:effectLst/>
                          <a:uLnTx/>
                          <a:uFillTx/>
                          <a:latin typeface="微软雅黑" panose="020B0503020204020204" pitchFamily="34" charset="-122"/>
                          <a:ea typeface="微软雅黑" panose="020B0503020204020204" pitchFamily="34" charset="-122"/>
                          <a:cs typeface="+mn-cs"/>
                        </a:rPr>
                        <a:t>[323] NTN_testing_NGSO_channel_model (10) </a:t>
                      </a:r>
                    </a:p>
                    <a:p>
                      <a:pPr marL="0" marR="0" lvl="0" indent="0" algn="l" defTabSz="914400" rtl="0" eaLnBrk="1" fontAlgn="t" latinLnBrk="0" hangingPunct="1">
                        <a:lnSpc>
                          <a:spcPct val="100000"/>
                        </a:lnSpc>
                        <a:spcBef>
                          <a:spcPct val="0"/>
                        </a:spcBef>
                        <a:spcAft>
                          <a:spcPct val="0"/>
                        </a:spcAft>
                        <a:buClrTx/>
                        <a:buSzTx/>
                        <a:buFontTx/>
                        <a:buNone/>
                        <a:tabLst/>
                        <a:defRPr/>
                      </a:pPr>
                      <a:endParaRPr kumimoji="0" lang="nn-NO" sz="800" b="1"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endParaRP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3F8"/>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1"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rPr>
                        <a:t>Main Ad-hoc (16:00~18:00): </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0"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rPr>
                        <a:t>[117] NR_ENDC_RF_Ph4_part2 Chaired by Tina(Yuanyuan) Zhang (Samsung)</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3F8"/>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GB" altLang="zh-CN" sz="800" b="1"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rPr>
                        <a:t>RRM</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3F8"/>
                    </a:solidFill>
                  </a:tcPr>
                </a:tc>
                <a:extLst>
                  <a:ext uri="{0D108BD9-81ED-4DB2-BD59-A6C34878D82A}">
                    <a16:rowId xmlns:a16="http://schemas.microsoft.com/office/drawing/2014/main" val="10005"/>
                  </a:ext>
                </a:extLst>
              </a:tr>
              <a:tr h="0">
                <a:tc>
                  <a: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18:00-19:30</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AE9"/>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1"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rPr>
                        <a:t>Main Ad-hoc: </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fr-FR" altLang="zh-CN" sz="800" b="0"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rPr>
                        <a:t>[129/130] NR_AIML_air #1</a:t>
                      </a:r>
                      <a:r>
                        <a:rPr kumimoji="0" lang="en-GB" altLang="zh-CN" sz="800" b="0"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mn-cs"/>
                        </a:rPr>
                        <a:t> Chaired by Vali (Qualcomm)</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AE9"/>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1"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Calibri" panose="020F0502020204030204" pitchFamily="34" charset="0"/>
                        </a:rPr>
                        <a:t>RRM Ad-hoc: </a:t>
                      </a:r>
                      <a:r>
                        <a:rPr kumimoji="0" lang="nn-NO" altLang="zh-CN" sz="800" b="0" i="0" u="none" strike="noStrike" kern="1200" cap="none" normalizeH="0" baseline="0" noProof="0" dirty="0">
                          <a:ln>
                            <a:noFill/>
                          </a:ln>
                          <a:solidFill>
                            <a:srgbClr val="1E9657"/>
                          </a:solidFill>
                          <a:effectLst/>
                          <a:latin typeface="微软雅黑" panose="020B0503020204020204" pitchFamily="34" charset="-122"/>
                          <a:ea typeface="微软雅黑" panose="020B0503020204020204" pitchFamily="34" charset="-122"/>
                          <a:cs typeface="+mn-cs"/>
                        </a:rPr>
                        <a:t>[211][212] Rel-18 NR_pos_enh2, </a:t>
                      </a:r>
                      <a:r>
                        <a:rPr kumimoji="0" lang="en-US" altLang="zh-CN" sz="800" b="0"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Calibri" panose="020F0502020204030204" pitchFamily="34" charset="0"/>
                        </a:rPr>
                        <a:t>Chaired by Iana Siomina (Ericsson)</a:t>
                      </a:r>
                      <a:endParaRPr kumimoji="0" lang="nn-NO" altLang="zh-CN" sz="800" b="0" i="0" u="none" strike="noStrike" kern="1200" cap="none" normalizeH="0" baseline="0" noProof="0" dirty="0">
                        <a:ln>
                          <a:noFill/>
                        </a:ln>
                        <a:solidFill>
                          <a:srgbClr val="1E9657"/>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AE9"/>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de-DE" sz="800" b="1" i="0" u="none" strike="noStrike" kern="1200" cap="none" spc="0" normalizeH="0" baseline="0" noProof="0" dirty="0">
                          <a:ln>
                            <a:noFill/>
                          </a:ln>
                          <a:solidFill>
                            <a:srgbClr val="1E9657"/>
                          </a:solidFill>
                          <a:effectLst/>
                          <a:uLnTx/>
                          <a:uFillTx/>
                          <a:latin typeface="微软雅黑" panose="020B0503020204020204" pitchFamily="34" charset="-122"/>
                          <a:ea typeface="微软雅黑" panose="020B0503020204020204" pitchFamily="34" charset="-122"/>
                          <a:cs typeface="+mn-cs"/>
                        </a:rPr>
                        <a:t>BDaT Ad-hoc:  BSRF E-EIRP</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sz="800" b="0" i="0" u="none" strike="noStrike" kern="1200" cap="none" spc="0" normalizeH="0" baseline="0" noProof="0" dirty="0">
                          <a:ln>
                            <a:noFill/>
                          </a:ln>
                          <a:solidFill>
                            <a:srgbClr val="1E9657"/>
                          </a:solidFill>
                          <a:effectLst/>
                          <a:uLnTx/>
                          <a:uFillTx/>
                          <a:latin typeface="微软雅黑" panose="020B0503020204020204" pitchFamily="34" charset="-122"/>
                          <a:ea typeface="微软雅黑" panose="020B0503020204020204" pitchFamily="34" charset="-122"/>
                          <a:cs typeface="+mn-cs"/>
                        </a:rPr>
                        <a:t>[302] NR_BS_RF_Part1_E_EIRP, Chaired by Fei Xue (ZTE)</a:t>
                      </a: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AE9"/>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1"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Calibri" panose="020F0502020204030204" pitchFamily="34" charset="0"/>
                        </a:rPr>
                        <a:t>RRM Ad-hoc: </a:t>
                      </a:r>
                      <a:r>
                        <a:rPr kumimoji="0" lang="en-US" altLang="zh-CN" sz="800" b="0"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Calibri" panose="020F0502020204030204" pitchFamily="34" charset="0"/>
                        </a:rPr>
                        <a:t>[221] [222] NR_MIMO_Ph5, Chaired by </a:t>
                      </a:r>
                      <a:r>
                        <a:rPr kumimoji="0" lang="en-US" altLang="zh-CN" sz="800" b="0" i="0" u="none" strike="noStrike" kern="1200" cap="none" normalizeH="0" baseline="0" dirty="0" err="1">
                          <a:ln>
                            <a:noFill/>
                          </a:ln>
                          <a:solidFill>
                            <a:srgbClr val="1E9657"/>
                          </a:solidFill>
                          <a:effectLst/>
                          <a:latin typeface="微软雅黑" panose="020B0503020204020204" pitchFamily="34" charset="-122"/>
                          <a:ea typeface="微软雅黑" panose="020B0503020204020204" pitchFamily="34" charset="-122"/>
                          <a:cs typeface="Calibri" panose="020F0502020204030204" pitchFamily="34" charset="0"/>
                        </a:rPr>
                        <a:t>Yanze</a:t>
                      </a:r>
                      <a:r>
                        <a:rPr kumimoji="0" lang="en-US" altLang="zh-CN" sz="800" b="0" i="0" u="none" strike="noStrike" kern="1200" cap="none" normalizeH="0" baseline="0" dirty="0">
                          <a:ln>
                            <a:noFill/>
                          </a:ln>
                          <a:solidFill>
                            <a:srgbClr val="1E9657"/>
                          </a:solidFill>
                          <a:effectLst/>
                          <a:latin typeface="微软雅黑" panose="020B0503020204020204" pitchFamily="34" charset="-122"/>
                          <a:ea typeface="微软雅黑" panose="020B0503020204020204" pitchFamily="34" charset="-122"/>
                          <a:cs typeface="Calibri" panose="020F0502020204030204" pitchFamily="34" charset="0"/>
                        </a:rPr>
                        <a:t> Fu (Samsung)</a:t>
                      </a:r>
                      <a:endParaRPr kumimoji="0" lang="fr-FR" altLang="zh-CN" sz="800" b="0" i="0" u="none" strike="noStrike" kern="1200" cap="none" normalizeH="0" baseline="0" noProof="0" dirty="0">
                        <a:ln>
                          <a:noFill/>
                        </a:ln>
                        <a:solidFill>
                          <a:srgbClr val="1E9657"/>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AE9"/>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fr-FR" altLang="zh-CN" sz="800" b="1" i="0" u="none" strike="noStrike" kern="1200" cap="none" normalizeH="0" baseline="0" noProof="0" dirty="0">
                          <a:ln>
                            <a:noFill/>
                          </a:ln>
                          <a:solidFill>
                            <a:srgbClr val="1E9657"/>
                          </a:solidFill>
                          <a:effectLst/>
                          <a:latin typeface="微软雅黑" panose="020B0503020204020204" pitchFamily="34" charset="-122"/>
                          <a:ea typeface="微软雅黑" panose="020B0503020204020204" pitchFamily="34" charset="-122"/>
                          <a:cs typeface="+mn-cs"/>
                        </a:rPr>
                        <a:t>RRM</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AE9"/>
                    </a:solidFill>
                  </a:tcPr>
                </a:tc>
                <a:extLst>
                  <a:ext uri="{0D108BD9-81ED-4DB2-BD59-A6C34878D82A}">
                    <a16:rowId xmlns:a16="http://schemas.microsoft.com/office/drawing/2014/main" val="10008"/>
                  </a:ext>
                </a:extLst>
              </a:tr>
            </a:tbl>
          </a:graphicData>
        </a:graphic>
      </p:graphicFrame>
      <p:sp>
        <p:nvSpPr>
          <p:cNvPr id="2" name="文本框 1">
            <a:extLst>
              <a:ext uri="{FF2B5EF4-FFF2-40B4-BE49-F238E27FC236}">
                <a16:creationId xmlns:a16="http://schemas.microsoft.com/office/drawing/2014/main" id="{2AFB0770-BFC5-4759-B9E7-2F0599458374}"/>
              </a:ext>
            </a:extLst>
          </p:cNvPr>
          <p:cNvSpPr txBox="1"/>
          <p:nvPr/>
        </p:nvSpPr>
        <p:spPr>
          <a:xfrm>
            <a:off x="6754014" y="6374752"/>
            <a:ext cx="4841193" cy="461665"/>
          </a:xfrm>
          <a:prstGeom prst="rect">
            <a:avLst/>
          </a:prstGeom>
          <a:noFill/>
        </p:spPr>
        <p:txBody>
          <a:bodyPr wrap="square" rtlCol="0">
            <a:spAutoFit/>
          </a:bodyPr>
          <a:lstStyle/>
          <a:p>
            <a:r>
              <a:rPr lang="en-US" altLang="zh-CN" sz="800" b="1" dirty="0">
                <a:solidFill>
                  <a:srgbClr val="0000FF"/>
                </a:solidFill>
                <a:latin typeface="微软雅黑" panose="020B0503020204020204" pitchFamily="34" charset="-122"/>
                <a:ea typeface="微软雅黑" panose="020B0503020204020204" pitchFamily="34" charset="-122"/>
              </a:rPr>
              <a:t>Note: </a:t>
            </a:r>
          </a:p>
          <a:p>
            <a:pPr marL="171450" indent="-171450">
              <a:buFont typeface="Arial" panose="020B0604020202020204" pitchFamily="34" charset="0"/>
              <a:buChar char="•"/>
            </a:pPr>
            <a:r>
              <a:rPr lang="en-US" altLang="zh-CN" sz="800" b="1" dirty="0">
                <a:solidFill>
                  <a:srgbClr val="0000FF"/>
                </a:solidFill>
                <a:latin typeface="微软雅黑" panose="020B0503020204020204" pitchFamily="34" charset="-122"/>
                <a:ea typeface="微软雅黑" panose="020B0503020204020204" pitchFamily="34" charset="-122"/>
              </a:rPr>
              <a:t>Offline room is used for offline discussion rather than official ad hoc for each session. </a:t>
            </a:r>
          </a:p>
          <a:p>
            <a:pPr marL="171450" indent="-171450">
              <a:buFont typeface="Arial" panose="020B0604020202020204" pitchFamily="34" charset="0"/>
              <a:buChar char="•"/>
            </a:pPr>
            <a:r>
              <a:rPr lang="en-US" altLang="zh-CN" sz="800" b="1" dirty="0">
                <a:solidFill>
                  <a:srgbClr val="0000FF"/>
                </a:solidFill>
                <a:latin typeface="微软雅黑" panose="020B0503020204020204" pitchFamily="34" charset="-122"/>
                <a:ea typeface="微软雅黑" panose="020B0503020204020204" pitchFamily="34" charset="-122"/>
              </a:rPr>
              <a:t>No ad hoc is scheduled in offline room unless there is a big conflict</a:t>
            </a:r>
            <a:endParaRPr lang="zh-CN" altLang="en-US" sz="800" b="1" dirty="0">
              <a:solidFill>
                <a:srgbClr val="0000FF"/>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35746532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4653FC17-6DDA-4C90-8331-B521BC2ADE4B}"/>
              </a:ext>
            </a:extLst>
          </p:cNvPr>
          <p:cNvSpPr>
            <a:spLocks noGrp="1"/>
          </p:cNvSpPr>
          <p:nvPr>
            <p:ph type="title"/>
          </p:nvPr>
        </p:nvSpPr>
        <p:spPr>
          <a:xfrm>
            <a:off x="401652" y="130320"/>
            <a:ext cx="9263641" cy="1143001"/>
          </a:xfrm>
        </p:spPr>
        <p:txBody>
          <a:bodyPr/>
          <a:lstStyle/>
          <a:p>
            <a:r>
              <a:rPr lang="en-US" b="1" dirty="0">
                <a:latin typeface="微软雅黑" panose="020B0503020204020204" pitchFamily="34" charset="-122"/>
                <a:ea typeface="微软雅黑" panose="020B0503020204020204" pitchFamily="34" charset="-122"/>
              </a:rPr>
              <a:t>Tuesday</a:t>
            </a:r>
            <a:endParaRPr lang="ru-RU" b="1" dirty="0">
              <a:latin typeface="微软雅黑" panose="020B0503020204020204" pitchFamily="34" charset="-122"/>
              <a:ea typeface="微软雅黑" panose="020B0503020204020204" pitchFamily="34" charset="-122"/>
            </a:endParaRPr>
          </a:p>
        </p:txBody>
      </p:sp>
      <p:graphicFrame>
        <p:nvGraphicFramePr>
          <p:cNvPr id="7" name="Table 4"/>
          <p:cNvGraphicFramePr>
            <a:graphicFrameLocks noGrp="1"/>
          </p:cNvGraphicFramePr>
          <p:nvPr>
            <p:extLst>
              <p:ext uri="{D42A27DB-BD31-4B8C-83A1-F6EECF244321}">
                <p14:modId xmlns:p14="http://schemas.microsoft.com/office/powerpoint/2010/main" val="2873223182"/>
              </p:ext>
            </p:extLst>
          </p:nvPr>
        </p:nvGraphicFramePr>
        <p:xfrm>
          <a:off x="85460" y="1273320"/>
          <a:ext cx="11828117" cy="5029200"/>
        </p:xfrm>
        <a:graphic>
          <a:graphicData uri="http://schemas.openxmlformats.org/drawingml/2006/table">
            <a:tbl>
              <a:tblPr/>
              <a:tblGrid>
                <a:gridCol w="651725">
                  <a:extLst>
                    <a:ext uri="{9D8B030D-6E8A-4147-A177-3AD203B41FA5}">
                      <a16:colId xmlns:a16="http://schemas.microsoft.com/office/drawing/2014/main" val="20000"/>
                    </a:ext>
                  </a:extLst>
                </a:gridCol>
                <a:gridCol w="2451198">
                  <a:extLst>
                    <a:ext uri="{9D8B030D-6E8A-4147-A177-3AD203B41FA5}">
                      <a16:colId xmlns:a16="http://schemas.microsoft.com/office/drawing/2014/main" val="20001"/>
                    </a:ext>
                  </a:extLst>
                </a:gridCol>
                <a:gridCol w="2451198">
                  <a:extLst>
                    <a:ext uri="{9D8B030D-6E8A-4147-A177-3AD203B41FA5}">
                      <a16:colId xmlns:a16="http://schemas.microsoft.com/office/drawing/2014/main" val="20002"/>
                    </a:ext>
                  </a:extLst>
                </a:gridCol>
                <a:gridCol w="2451198">
                  <a:extLst>
                    <a:ext uri="{9D8B030D-6E8A-4147-A177-3AD203B41FA5}">
                      <a16:colId xmlns:a16="http://schemas.microsoft.com/office/drawing/2014/main" val="20003"/>
                    </a:ext>
                  </a:extLst>
                </a:gridCol>
                <a:gridCol w="2451198">
                  <a:extLst>
                    <a:ext uri="{9D8B030D-6E8A-4147-A177-3AD203B41FA5}">
                      <a16:colId xmlns:a16="http://schemas.microsoft.com/office/drawing/2014/main" val="20004"/>
                    </a:ext>
                  </a:extLst>
                </a:gridCol>
                <a:gridCol w="1371600">
                  <a:extLst>
                    <a:ext uri="{9D8B030D-6E8A-4147-A177-3AD203B41FA5}">
                      <a16:colId xmlns:a16="http://schemas.microsoft.com/office/drawing/2014/main" val="2809057224"/>
                    </a:ext>
                  </a:extLst>
                </a:gridCol>
              </a:tblGrid>
              <a:tr h="172975">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en-US"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Venue</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Time</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CN"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RAN4 Main </a:t>
                      </a:r>
                    </a:p>
                  </a:txBody>
                  <a:tcPr marL="45720" marR="4572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CN"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RAN4 RRM (RAN4 Breakout1)</a:t>
                      </a:r>
                    </a:p>
                  </a:txBody>
                  <a:tcPr marL="45720" marR="4572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RAN4 </a:t>
                      </a:r>
                      <a:r>
                        <a:rPr kumimoji="0" lang="en-US" altLang="en-US" sz="800" b="1" i="0" u="none" strike="noStrike" cap="none" normalizeH="0" baseline="0" dirty="0" err="1">
                          <a:ln>
                            <a:noFill/>
                          </a:ln>
                          <a:solidFill>
                            <a:srgbClr val="FFFFFF"/>
                          </a:solidFill>
                          <a:effectLst/>
                          <a:latin typeface="微软雅黑" panose="020B0503020204020204" pitchFamily="34" charset="-122"/>
                          <a:ea typeface="微软雅黑" panose="020B0503020204020204" pitchFamily="34" charset="-122"/>
                        </a:rPr>
                        <a:t>BDaT</a:t>
                      </a:r>
                      <a:r>
                        <a:rPr kumimoji="0" lang="en-US" altLang="en-US"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 (RAN4 Breakout2 )</a:t>
                      </a:r>
                    </a:p>
                  </a:txBody>
                  <a:tcPr marL="45720" marR="4572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Ad hoc room (RAN4 Breakout3)</a:t>
                      </a:r>
                    </a:p>
                  </a:txBody>
                  <a:tcPr marL="45720" marR="4572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altLang="zh-CN"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Offline room </a:t>
                      </a:r>
                      <a:r>
                        <a:rPr kumimoji="0" lang="zh-CN" altLang="en-US"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a:t>
                      </a:r>
                      <a:r>
                        <a:rPr kumimoji="0" lang="en-US" altLang="zh-CN"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RAN4 Ad hoc Magnolia</a:t>
                      </a:r>
                      <a:r>
                        <a:rPr kumimoji="0" lang="zh-CN" altLang="en-US"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a:t>
                      </a:r>
                      <a:endParaRPr kumimoji="0" lang="en-US" altLang="zh-CN"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endParaRPr>
                    </a:p>
                  </a:txBody>
                  <a:tcPr marL="45720" marR="4572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000"/>
                  </a:ext>
                </a:extLst>
              </a:tr>
              <a:tr h="487475">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8:30-10:30</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[118] NR_ENDC_RF_Ph4_part3 (35)</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[117] NR_ENDC_RF_Ph4_part2 (35)</a:t>
                      </a:r>
                      <a:endParaRPr kumimoji="0" lang="zh-CN" altLang="en-US"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just" defTabSz="914354" rtl="0" eaLnBrk="1" fontAlgn="auto" latinLnBrk="0" hangingPunct="1">
                        <a:lnSpc>
                          <a:spcPct val="100000"/>
                        </a:lnSpc>
                        <a:spcBef>
                          <a:spcPts val="0"/>
                        </a:spcBef>
                        <a:spcAft>
                          <a:spcPts val="0"/>
                        </a:spcAft>
                        <a:buClrTx/>
                        <a:buSzTx/>
                        <a:buFontTx/>
                        <a:buNone/>
                        <a:tabLst/>
                        <a:defRPr/>
                      </a:pPr>
                      <a:r>
                        <a:rPr kumimoji="0" lang="nn-NO" altLang="zh-CN" sz="800" b="1"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Rel-19</a:t>
                      </a:r>
                      <a:endParaRPr kumimoji="0" lang="nn-NO" altLang="zh-CN" sz="800" b="0" i="0" u="none" strike="sng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endParaRPr>
                    </a:p>
                    <a:p>
                      <a:pPr marL="0" marR="0" lvl="0" indent="0" algn="just" defTabSz="914354" rtl="0" eaLnBrk="1" fontAlgn="auto" latinLnBrk="0" hangingPunct="1">
                        <a:lnSpc>
                          <a:spcPct val="100000"/>
                        </a:lnSpc>
                        <a:spcBef>
                          <a:spcPts val="0"/>
                        </a:spcBef>
                        <a:spcAft>
                          <a:spcPts val="0"/>
                        </a:spcAft>
                        <a:buClrTx/>
                        <a:buSzTx/>
                        <a:buFontTx/>
                        <a:buNone/>
                        <a:tabLst/>
                        <a:defRPr/>
                      </a:pPr>
                      <a:r>
                        <a:rPr kumimoji="0" lang="nn-NO" altLang="zh-CN" sz="800" b="0" i="0" u="none" strike="noStrike" kern="1200" cap="none" normalizeH="0" baseline="0" noProof="0" dirty="0">
                          <a:ln>
                            <a:noFill/>
                          </a:ln>
                          <a:solidFill>
                            <a:schemeClr val="tx1"/>
                          </a:solidFill>
                          <a:effectLst/>
                          <a:latin typeface="微软雅黑" panose="020B0503020204020204" pitchFamily="34" charset="-122"/>
                          <a:ea typeface="微软雅黑" panose="020B0503020204020204" pitchFamily="34" charset="-122"/>
                          <a:cs typeface="+mn-cs"/>
                        </a:rPr>
                        <a:t>[213] NR_ENDC_RF_Ph4 (1)</a:t>
                      </a:r>
                    </a:p>
                    <a:p>
                      <a:pPr marL="0" marR="0" lvl="0" indent="0" algn="just" defTabSz="914354" rtl="0" eaLnBrk="1" fontAlgn="auto" latinLnBrk="0" hangingPunct="1">
                        <a:lnSpc>
                          <a:spcPct val="100000"/>
                        </a:lnSpc>
                        <a:spcBef>
                          <a:spcPts val="0"/>
                        </a:spcBef>
                        <a:spcAft>
                          <a:spcPts val="0"/>
                        </a:spcAft>
                        <a:buClrTx/>
                        <a:buSzTx/>
                        <a:buFontTx/>
                        <a:buNone/>
                        <a:tabLst/>
                        <a:defRPr/>
                      </a:pPr>
                      <a:r>
                        <a:rPr kumimoji="0" lang="nn-NO" altLang="zh-CN" sz="800" b="0" i="0" u="none" strike="noStrike" kern="1200" cap="none" normalizeH="0" baseline="0" noProof="0" dirty="0">
                          <a:ln>
                            <a:noFill/>
                          </a:ln>
                          <a:solidFill>
                            <a:schemeClr val="tx1"/>
                          </a:solidFill>
                          <a:effectLst/>
                          <a:latin typeface="微软雅黑" panose="020B0503020204020204" pitchFamily="34" charset="-122"/>
                          <a:ea typeface="微软雅黑" panose="020B0503020204020204" pitchFamily="34" charset="-122"/>
                          <a:cs typeface="+mn-cs"/>
                        </a:rPr>
                        <a:t>[215] NonCol_intraB_ENDC_NR_CA_Ph2 (5)</a:t>
                      </a:r>
                    </a:p>
                    <a:p>
                      <a:pPr marL="0" marR="0" lvl="0" indent="0" algn="just" defTabSz="914354" rtl="0" eaLnBrk="1" fontAlgn="auto" latinLnBrk="0" hangingPunct="1">
                        <a:lnSpc>
                          <a:spcPct val="100000"/>
                        </a:lnSpc>
                        <a:spcBef>
                          <a:spcPts val="0"/>
                        </a:spcBef>
                        <a:spcAft>
                          <a:spcPts val="0"/>
                        </a:spcAft>
                        <a:buClrTx/>
                        <a:buSzTx/>
                        <a:buFontTx/>
                        <a:buNone/>
                        <a:tabLst/>
                        <a:defRPr/>
                      </a:pPr>
                      <a:r>
                        <a:rPr kumimoji="0" lang="nn-NO" altLang="zh-CN" sz="8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[233] Reply_LS (6)</a:t>
                      </a:r>
                      <a:endParaRPr kumimoji="0" lang="nn-NO" altLang="zh-CN" sz="800" b="0" i="0" u="none" strike="noStrike" kern="1200" cap="none" normalizeH="0" baseline="0" noProof="0" dirty="0">
                        <a:ln>
                          <a:noFill/>
                        </a:ln>
                        <a:solidFill>
                          <a:schemeClr val="tx1"/>
                        </a:solidFill>
                        <a:effectLst/>
                        <a:latin typeface="微软雅黑" panose="020B0503020204020204" pitchFamily="34" charset="-122"/>
                        <a:ea typeface="微软雅黑" panose="020B0503020204020204" pitchFamily="34" charset="-122"/>
                        <a:cs typeface="+mn-cs"/>
                      </a:endParaRPr>
                    </a:p>
                    <a:p>
                      <a:r>
                        <a:rPr lang="en-US" altLang="zh-CN" sz="800" strike="noStrike" kern="1200" dirty="0">
                          <a:solidFill>
                            <a:schemeClr val="tx1"/>
                          </a:solidFill>
                          <a:effectLst/>
                          <a:latin typeface="微软雅黑" panose="020B0503020204020204" pitchFamily="34" charset="-122"/>
                          <a:ea typeface="微软雅黑" panose="020B0503020204020204" pitchFamily="34" charset="-122"/>
                          <a:cs typeface="+mn-cs"/>
                        </a:rPr>
                        <a:t>[226] NR_LPWUS (29)</a:t>
                      </a:r>
                    </a:p>
                    <a:p>
                      <a:endParaRPr lang="en-US" altLang="zh-CN" sz="800" strike="noStrike" kern="1200" dirty="0">
                        <a:solidFill>
                          <a:schemeClr val="tx1"/>
                        </a:solidFill>
                        <a:effectLst/>
                        <a:latin typeface="微软雅黑" panose="020B0503020204020204" pitchFamily="34" charset="-122"/>
                        <a:ea typeface="微软雅黑" panose="020B0503020204020204" pitchFamily="34" charset="-122"/>
                        <a:cs typeface="+mn-cs"/>
                      </a:endParaRPr>
                    </a:p>
                    <a:p>
                      <a:r>
                        <a:rPr lang="en-US" altLang="zh-CN" sz="800" b="1" strike="noStrike" kern="1200" dirty="0">
                          <a:solidFill>
                            <a:schemeClr val="tx1"/>
                          </a:solidFill>
                          <a:effectLst/>
                          <a:latin typeface="微软雅黑" panose="020B0503020204020204" pitchFamily="34" charset="-122"/>
                          <a:ea typeface="微软雅黑" panose="020B0503020204020204" pitchFamily="34" charset="-122"/>
                          <a:cs typeface="+mn-cs"/>
                        </a:rPr>
                        <a:t>Coffee</a:t>
                      </a:r>
                      <a:r>
                        <a:rPr lang="en-US" altLang="zh-CN" sz="800" b="1" strike="noStrike" kern="1200" baseline="0" dirty="0">
                          <a:solidFill>
                            <a:schemeClr val="tx1"/>
                          </a:solidFill>
                          <a:effectLst/>
                          <a:latin typeface="微软雅黑" panose="020B0503020204020204" pitchFamily="34" charset="-122"/>
                          <a:ea typeface="微软雅黑" panose="020B0503020204020204" pitchFamily="34" charset="-122"/>
                          <a:cs typeface="+mn-cs"/>
                        </a:rPr>
                        <a:t> break: </a:t>
                      </a:r>
                      <a:r>
                        <a:rPr kumimoji="0" lang="en-US"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NR_XR_Ph3</a:t>
                      </a:r>
                      <a:endParaRPr lang="en-US" altLang="zh-CN" sz="800" strike="noStrike" kern="1200" dirty="0">
                        <a:solidFill>
                          <a:schemeClr val="tx1"/>
                        </a:solidFill>
                        <a:effectLst/>
                        <a:latin typeface="微软雅黑" panose="020B0503020204020204" pitchFamily="34" charset="-122"/>
                        <a:ea typeface="微软雅黑" panose="020B0503020204020204" pitchFamily="34" charset="-122"/>
                        <a:cs typeface="+mn-cs"/>
                      </a:endParaRP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nn-NO" sz="800" b="1"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Rel-19 UE RF NTN</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sz="8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[310] NR_NTN_Ph3_UE_RF (14)</a:t>
                      </a:r>
                      <a:endParaRPr kumimoji="0" lang="nn-NO" altLang="zh-CN" sz="800" b="0" i="0" u="none" strike="sng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sz="8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[311] NR_IoT_NTN_less_than_5MHz_UERF (25)</a:t>
                      </a: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indent="0" algn="l" defTabSz="914354" rtl="0" eaLnBrk="1" fontAlgn="auto" latinLnBrk="0" hangingPunct="1">
                        <a:lnSpc>
                          <a:spcPct val="100000"/>
                        </a:lnSpc>
                        <a:spcBef>
                          <a:spcPts val="0"/>
                        </a:spcBef>
                        <a:spcAft>
                          <a:spcPts val="0"/>
                        </a:spcAft>
                        <a:buClrTx/>
                        <a:buSzTx/>
                        <a:buFontTx/>
                        <a:buNone/>
                        <a:tabLst/>
                        <a:defRPr/>
                      </a:pPr>
                      <a:r>
                        <a:rPr lang="en-US" altLang="zh-CN" sz="800" b="1" strike="noStrike" kern="1200" dirty="0">
                          <a:solidFill>
                            <a:schemeClr val="tx1"/>
                          </a:solidFill>
                          <a:effectLst/>
                          <a:latin typeface="微软雅黑" panose="020B0503020204020204" pitchFamily="34" charset="-122"/>
                          <a:ea typeface="微软雅黑" panose="020B0503020204020204" pitchFamily="34" charset="-122"/>
                          <a:cs typeface="+mn-cs"/>
                        </a:rPr>
                        <a:t>RRM Ad-hoc: </a:t>
                      </a:r>
                      <a:r>
                        <a:rPr lang="fr-FR" altLang="zh-CN" sz="800" strike="noStrike" kern="1200" dirty="0">
                          <a:solidFill>
                            <a:schemeClr val="tx1"/>
                          </a:solidFill>
                          <a:effectLst/>
                          <a:latin typeface="微软雅黑" panose="020B0503020204020204" pitchFamily="34" charset="-122"/>
                          <a:ea typeface="微软雅黑" panose="020B0503020204020204" pitchFamily="34" charset="-122"/>
                          <a:cs typeface="+mn-cs"/>
                        </a:rPr>
                        <a:t>Chaired by Qiming Li (Apple)</a:t>
                      </a:r>
                      <a:endParaRPr lang="en-US" altLang="zh-CN" sz="800" b="1" strike="noStrike" kern="1200" dirty="0">
                        <a:solidFill>
                          <a:schemeClr val="tx1"/>
                        </a:solidFill>
                        <a:effectLst/>
                        <a:latin typeface="微软雅黑" panose="020B0503020204020204" pitchFamily="34" charset="-122"/>
                        <a:ea typeface="微软雅黑" panose="020B0503020204020204" pitchFamily="34" charset="-122"/>
                        <a:cs typeface="+mn-cs"/>
                      </a:endParaRPr>
                    </a:p>
                    <a:p>
                      <a:r>
                        <a:rPr lang="fr-FR" altLang="zh-CN" sz="800" strike="noStrike" kern="1200" dirty="0">
                          <a:solidFill>
                            <a:schemeClr val="tx1"/>
                          </a:solidFill>
                          <a:effectLst/>
                          <a:latin typeface="微软雅黑" panose="020B0503020204020204" pitchFamily="34" charset="-122"/>
                          <a:ea typeface="微软雅黑" panose="020B0503020204020204" pitchFamily="34" charset="-122"/>
                          <a:cs typeface="+mn-cs"/>
                        </a:rPr>
                        <a:t>[227] [228] Rel-19 NR_Mob_Ph4</a:t>
                      </a:r>
                    </a:p>
                    <a:p>
                      <a:pPr marL="0" marR="0" lvl="0" indent="0" algn="l" defTabSz="914354" rtl="0" eaLnBrk="1" fontAlgn="auto" latinLnBrk="0" hangingPunct="1">
                        <a:lnSpc>
                          <a:spcPct val="100000"/>
                        </a:lnSpc>
                        <a:spcBef>
                          <a:spcPts val="0"/>
                        </a:spcBef>
                        <a:spcAft>
                          <a:spcPts val="0"/>
                        </a:spcAft>
                        <a:buClrTx/>
                        <a:buSzTx/>
                        <a:buFontTx/>
                        <a:buNone/>
                        <a:tabLst/>
                        <a:defRPr/>
                      </a:pPr>
                      <a:r>
                        <a:rPr kumimoji="0" lang="en-US"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[208] Rel-18 NR_Mob_enh2 (if time allows)</a:t>
                      </a:r>
                      <a:endParaRPr kumimoji="0" lang="zh-CN"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r>
                        <a:rPr lang="en-US" altLang="zh-CN" sz="800" b="1" i="0" u="none" strike="noStrike" kern="1200" dirty="0" err="1">
                          <a:solidFill>
                            <a:srgbClr val="0000FF"/>
                          </a:solidFill>
                          <a:effectLst/>
                          <a:latin typeface="微软雅黑" panose="020B0503020204020204" pitchFamily="34" charset="-122"/>
                          <a:ea typeface="微软雅黑" panose="020B0503020204020204" pitchFamily="34" charset="-122"/>
                          <a:cs typeface="+mn-cs"/>
                        </a:rPr>
                        <a:t>BDaT</a:t>
                      </a:r>
                      <a:endParaRPr lang="en-US" altLang="zh-CN" sz="800" b="1" i="0" u="none" strike="noStrike" kern="1200" dirty="0">
                        <a:solidFill>
                          <a:srgbClr val="0000FF"/>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extLst>
                  <a:ext uri="{0D108BD9-81ED-4DB2-BD59-A6C34878D82A}">
                    <a16:rowId xmlns:a16="http://schemas.microsoft.com/office/drawing/2014/main" val="10003"/>
                  </a:ext>
                </a:extLst>
              </a:tr>
              <a:tr h="361675">
                <a:tc>
                  <a: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11</a:t>
                      </a:r>
                      <a:r>
                        <a:rPr kumimoji="0" lang="en-US"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:00-12:30</a:t>
                      </a:r>
                      <a:endPar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[116] NR_ENDC_RF_Ph4_part1 (35)</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just" defTabSz="914354" rtl="0" eaLnBrk="1" fontAlgn="auto" latinLnBrk="0" hangingPunct="1">
                        <a:lnSpc>
                          <a:spcPct val="100000"/>
                        </a:lnSpc>
                        <a:spcBef>
                          <a:spcPts val="0"/>
                        </a:spcBef>
                        <a:spcAft>
                          <a:spcPts val="0"/>
                        </a:spcAft>
                        <a:buClrTx/>
                        <a:buSzTx/>
                        <a:buFontTx/>
                        <a:buNone/>
                        <a:tabLst/>
                        <a:defRPr/>
                      </a:pPr>
                      <a:r>
                        <a:rPr kumimoji="0" lang="nn-NO" altLang="zh-CN" sz="800" b="0" i="0" u="none" strike="noStrike" kern="1200" cap="none" normalizeH="0" baseline="0" noProof="0" dirty="0">
                          <a:ln>
                            <a:noFill/>
                          </a:ln>
                          <a:solidFill>
                            <a:schemeClr val="tx1"/>
                          </a:solidFill>
                          <a:effectLst/>
                          <a:latin typeface="微软雅黑" panose="020B0503020204020204" pitchFamily="34" charset="-122"/>
                          <a:ea typeface="微软雅黑" panose="020B0503020204020204" pitchFamily="34" charset="-122"/>
                          <a:cs typeface="+mn-cs"/>
                        </a:rPr>
                        <a:t>[220] FS_NR_AIML_Mob (31)</a:t>
                      </a: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nn-NO" sz="800" b="1"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Rel-19 UE &amp; SAN RF NTN</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[314] NR_NTN_Ku_Band_UE_SAN_RF (12)  (UE RF only)</a:t>
                      </a:r>
                      <a:endParaRPr kumimoji="0" lang="nn-NO" sz="8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[314] NR_NTN_Ku_Band_UE_SAN_RF (12)  (SAN RF only)</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[312] NR_IoT_NTN_less_than_5MHz_BSRF (6)</a:t>
                      </a: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lang="nn-NO" altLang="zh-CN" sz="800" b="1" i="0" u="none" strike="noStrike" kern="1200" baseline="0" dirty="0">
                          <a:solidFill>
                            <a:schemeClr val="tx1"/>
                          </a:solidFill>
                          <a:effectLst/>
                          <a:latin typeface="微软雅黑" panose="020B0503020204020204" pitchFamily="34" charset="-122"/>
                          <a:ea typeface="微软雅黑" panose="020B0503020204020204" pitchFamily="34" charset="-122"/>
                          <a:cs typeface="+mn-cs"/>
                        </a:rPr>
                        <a:t>BDaT Ad-hoc:  SCM</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sz="8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[320] NR_SCM, chaired by Alexander Hamilton (Nokia) </a:t>
                      </a:r>
                      <a:endParaRPr kumimoji="0" lang="en-US"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Calibri" panose="020F0502020204030204" pitchFamily="34" charset="0"/>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1" i="0" u="none" strike="noStrike" kern="1200" cap="none" normalizeH="0" baseline="0" dirty="0" err="1">
                          <a:ln>
                            <a:noFill/>
                          </a:ln>
                          <a:solidFill>
                            <a:srgbClr val="0000FF"/>
                          </a:solidFill>
                          <a:effectLst/>
                          <a:latin typeface="微软雅黑" panose="020B0503020204020204" pitchFamily="34" charset="-122"/>
                          <a:ea typeface="微软雅黑" panose="020B0503020204020204" pitchFamily="34" charset="-122"/>
                          <a:cs typeface="Calibri" panose="020F0502020204030204" pitchFamily="34" charset="0"/>
                        </a:rPr>
                        <a:t>BDaT</a:t>
                      </a:r>
                      <a:endParaRPr kumimoji="0" lang="en-US" altLang="zh-CN" sz="800" b="1" i="0" u="none" strike="noStrike" kern="1200" cap="none" normalizeH="0" baseline="0" dirty="0">
                        <a:ln>
                          <a:noFill/>
                        </a:ln>
                        <a:solidFill>
                          <a:srgbClr val="0000FF"/>
                        </a:solidFill>
                        <a:effectLst/>
                        <a:latin typeface="微软雅黑" panose="020B0503020204020204" pitchFamily="34" charset="-122"/>
                        <a:ea typeface="微软雅黑" panose="020B0503020204020204" pitchFamily="34" charset="-122"/>
                        <a:cs typeface="Calibri" panose="020F0502020204030204" pitchFamily="34" charset="0"/>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extLst>
                  <a:ext uri="{0D108BD9-81ED-4DB2-BD59-A6C34878D82A}">
                    <a16:rowId xmlns:a16="http://schemas.microsoft.com/office/drawing/2014/main" val="10004"/>
                  </a:ext>
                </a:extLst>
              </a:tr>
              <a:tr h="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12</a:t>
                      </a:r>
                      <a:r>
                        <a:rPr kumimoji="0" lang="en-US"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:30</a:t>
                      </a: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-14:00</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gridSpan="5">
                  <a:txBody>
                    <a:bodyPr/>
                    <a:lstStyle/>
                    <a:p>
                      <a:pPr marL="0" marR="0" lvl="0" indent="0" algn="ctr" defTabSz="914400" rtl="0" eaLnBrk="1" fontAlgn="t" latinLnBrk="0" hangingPunct="1">
                        <a:lnSpc>
                          <a:spcPct val="100000"/>
                        </a:lnSpc>
                        <a:spcBef>
                          <a:spcPct val="0"/>
                        </a:spcBef>
                        <a:spcAft>
                          <a:spcPct val="0"/>
                        </a:spcAft>
                        <a:buClrTx/>
                        <a:buSzTx/>
                        <a:buFontTx/>
                        <a:buNone/>
                        <a:tabLst/>
                        <a:defRPr/>
                      </a:pPr>
                      <a:r>
                        <a:rPr kumimoji="0" lang="fr-FR" altLang="zh-CN" sz="800" b="1" i="0" u="none" strike="noStrike" kern="1200" cap="none" normalizeH="0" baseline="0" dirty="0">
                          <a:ln>
                            <a:noFill/>
                          </a:ln>
                          <a:solidFill>
                            <a:srgbClr val="0000FF"/>
                          </a:solidFill>
                          <a:effectLst/>
                          <a:latin typeface="微软雅黑" panose="020B0503020204020204" pitchFamily="34" charset="-122"/>
                          <a:ea typeface="微软雅黑" panose="020B0503020204020204" pitchFamily="34" charset="-122"/>
                          <a:cs typeface="+mn-cs"/>
                        </a:rPr>
                        <a:t>Lunch break</a:t>
                      </a:r>
                    </a:p>
                  </a:txBody>
                  <a:tcPr marL="45720" marR="4572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hMerge="1">
                  <a:txBody>
                    <a:bodyPr/>
                    <a:lstStyle/>
                    <a:p>
                      <a:pPr marL="0" marR="0" indent="0" algn="just" defTabSz="914354" rtl="0" eaLnBrk="1" fontAlgn="auto" latinLnBrk="0" hangingPunct="1">
                        <a:lnSpc>
                          <a:spcPct val="100000"/>
                        </a:lnSpc>
                        <a:spcBef>
                          <a:spcPts val="0"/>
                        </a:spcBef>
                        <a:spcAft>
                          <a:spcPts val="0"/>
                        </a:spcAft>
                        <a:buClrTx/>
                        <a:buSzTx/>
                        <a:buFontTx/>
                        <a:buNone/>
                        <a:tabLst/>
                        <a:defRPr/>
                      </a:pPr>
                      <a:endParaRPr kumimoji="0" lang="nn-NO" altLang="zh-CN" sz="800" b="0" i="0" u="none" strike="noStrike" kern="1200" cap="none" normalizeH="0" baseline="0" noProof="0" dirty="0">
                        <a:ln>
                          <a:noFill/>
                        </a:ln>
                        <a:solidFill>
                          <a:schemeClr val="accent3">
                            <a:lumMod val="65000"/>
                          </a:schemeClr>
                        </a:solidFill>
                        <a:effectLst/>
                        <a:latin typeface="微软雅黑" panose="020B0503020204020204" pitchFamily="34" charset="-122"/>
                        <a:ea typeface="微软雅黑" panose="020B0503020204020204" pitchFamily="34" charset="-122"/>
                        <a:cs typeface="+mn-cs"/>
                      </a:endParaRP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hMerge="1">
                  <a:txBody>
                    <a:bodyPr/>
                    <a:lstStyle/>
                    <a:p>
                      <a:pPr marL="0" marR="0" lvl="0" indent="0" algn="l" defTabSz="914400" rtl="0" eaLnBrk="1" fontAlgn="t" latinLnBrk="0" hangingPunct="1">
                        <a:lnSpc>
                          <a:spcPct val="100000"/>
                        </a:lnSpc>
                        <a:spcBef>
                          <a:spcPct val="0"/>
                        </a:spcBef>
                        <a:spcAft>
                          <a:spcPct val="0"/>
                        </a:spcAft>
                        <a:buClrTx/>
                        <a:buSzTx/>
                        <a:buFontTx/>
                        <a:buNone/>
                        <a:tabLst/>
                        <a:defRPr/>
                      </a:pPr>
                      <a:endParaRPr kumimoji="0" lang="nn-NO"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hMerge="1">
                  <a:txBody>
                    <a:bodyPr/>
                    <a:lstStyle/>
                    <a:p>
                      <a:pPr marL="0" marR="0" lvl="0" indent="0" algn="l" defTabSz="914400" rtl="0" eaLnBrk="1" fontAlgn="t" latinLnBrk="0" hangingPunct="1">
                        <a:lnSpc>
                          <a:spcPct val="100000"/>
                        </a:lnSpc>
                        <a:spcBef>
                          <a:spcPct val="0"/>
                        </a:spcBef>
                        <a:spcAft>
                          <a:spcPct val="0"/>
                        </a:spcAft>
                        <a:buClrTx/>
                        <a:buSzTx/>
                        <a:buFontTx/>
                        <a:buNone/>
                        <a:tabLst/>
                        <a:defRPr/>
                      </a:pPr>
                      <a:endPar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hMerge="1">
                  <a:txBody>
                    <a:bodyPr/>
                    <a:lstStyle/>
                    <a:p>
                      <a:pPr marL="0" marR="0" lvl="0" indent="0" algn="ctr" defTabSz="914400" rtl="0" eaLnBrk="1" fontAlgn="t" latinLnBrk="0" hangingPunct="1">
                        <a:lnSpc>
                          <a:spcPct val="100000"/>
                        </a:lnSpc>
                        <a:spcBef>
                          <a:spcPct val="0"/>
                        </a:spcBef>
                        <a:spcAft>
                          <a:spcPct val="0"/>
                        </a:spcAft>
                        <a:buClrTx/>
                        <a:buSzTx/>
                        <a:buFontTx/>
                        <a:buNone/>
                        <a:tabLst/>
                        <a:defRPr/>
                      </a:pPr>
                      <a:endParaRPr kumimoji="0" lang="fr-FR" altLang="zh-CN" sz="800" b="1" i="0" u="none" strike="noStrike" kern="1200" cap="none" normalizeH="0" baseline="0" dirty="0">
                        <a:ln>
                          <a:noFill/>
                        </a:ln>
                        <a:solidFill>
                          <a:srgbClr val="0000FF"/>
                        </a:solidFill>
                        <a:effectLst/>
                        <a:latin typeface="微软雅黑" panose="020B0503020204020204" pitchFamily="34" charset="-122"/>
                        <a:ea typeface="微软雅黑" panose="020B0503020204020204" pitchFamily="34" charset="-122"/>
                        <a:cs typeface="+mn-cs"/>
                      </a:endParaRPr>
                    </a:p>
                  </a:txBody>
                  <a:tcPr marL="45720" marR="4572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extLst>
                  <a:ext uri="{0D108BD9-81ED-4DB2-BD59-A6C34878D82A}">
                    <a16:rowId xmlns:a16="http://schemas.microsoft.com/office/drawing/2014/main" val="10005"/>
                  </a:ext>
                </a:extLst>
              </a:tr>
              <a:tr h="424575">
                <a:tc>
                  <a: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14</a:t>
                      </a:r>
                      <a:r>
                        <a:rPr kumimoji="0" lang="en-US"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:00</a:t>
                      </a: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-16:30</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AE9"/>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pt-BR"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[122] NR_FR1_5MHz_BW_Ph2 (12)</a:t>
                      </a:r>
                      <a:endParaRPr kumimoji="0" lang="fr-FR"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r>
                        <a:rPr kumimoji="0" lang="fr-FR"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[119] FS_NR_IMT (49)</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pt-BR"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[120] NR_SL_intraB_CA_ITS_part1 (7)</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pt-BR"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[121] NR_SL_intraB_CA_ITS_part2 (2)</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[134] NR_LPWUS_UERF (41)</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354" rtl="0" eaLnBrk="1" fontAlgn="auto" latinLnBrk="0" hangingPunct="1">
                        <a:lnSpc>
                          <a:spcPct val="100000"/>
                        </a:lnSpc>
                        <a:spcBef>
                          <a:spcPts val="0"/>
                        </a:spcBef>
                        <a:spcAft>
                          <a:spcPts val="0"/>
                        </a:spcAft>
                        <a:buClrTx/>
                        <a:buSzTx/>
                        <a:buFontTx/>
                        <a:buNone/>
                        <a:tabLst/>
                        <a:defRPr/>
                      </a:pPr>
                      <a:r>
                        <a:rPr kumimoji="0" lang="en-US" altLang="zh-CN" sz="8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Quick check: </a:t>
                      </a:r>
                      <a:r>
                        <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NR_RRM_Ph5_Part2</a:t>
                      </a:r>
                      <a:endParaRPr kumimoji="0" lang="nn-NO" altLang="zh-CN" sz="8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endParaRPr>
                    </a:p>
                    <a:p>
                      <a:pPr marL="0" marR="0" lvl="0" indent="0" algn="l" defTabSz="914354" rtl="0" eaLnBrk="1" fontAlgn="auto" latinLnBrk="0" hangingPunct="1">
                        <a:lnSpc>
                          <a:spcPct val="100000"/>
                        </a:lnSpc>
                        <a:spcBef>
                          <a:spcPts val="0"/>
                        </a:spcBef>
                        <a:spcAft>
                          <a:spcPts val="0"/>
                        </a:spcAft>
                        <a:buClrTx/>
                        <a:buSzTx/>
                        <a:buFontTx/>
                        <a:buNone/>
                        <a:tabLst/>
                        <a:defRPr/>
                      </a:pPr>
                      <a:r>
                        <a:rPr kumimoji="0" lang="nn-NO" altLang="zh-CN" sz="8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[223] NR_duplex_evo </a:t>
                      </a:r>
                      <a:r>
                        <a:rPr kumimoji="0" lang="en-US" altLang="zh-CN" sz="8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(28)</a:t>
                      </a:r>
                      <a:endParaRPr kumimoji="0" lang="nn-NO" altLang="zh-CN" sz="8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1"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15</a:t>
                      </a:r>
                      <a:r>
                        <a:rPr kumimoji="0" lang="en-US" altLang="zh-CN" sz="800" b="1"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:30 - 16:30</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Add </a:t>
                      </a:r>
                      <a:r>
                        <a:rPr kumimoji="0" lang="en-US" altLang="zh-CN" sz="800" b="1" i="0" u="none" strike="noStrike" kern="1200" cap="none" spc="0" normalizeH="0" baseline="0" dirty="0">
                          <a:ln>
                            <a:noFill/>
                          </a:ln>
                          <a:solidFill>
                            <a:schemeClr val="tx1"/>
                          </a:solidFill>
                          <a:effectLst/>
                          <a:uLnTx/>
                          <a:uFillTx/>
                          <a:latin typeface="微软雅黑" panose="020B0503020204020204" pitchFamily="34" charset="-122"/>
                          <a:ea typeface="微软雅黑" panose="020B0503020204020204" pitchFamily="34" charset="-122"/>
                          <a:cs typeface="+mn-cs"/>
                        </a:rPr>
                        <a:t>topic(s) for </a:t>
                      </a:r>
                      <a:r>
                        <a:rPr kumimoji="0" lang="en-US"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the </a:t>
                      </a:r>
                      <a:r>
                        <a:rPr kumimoji="0" lang="en-US" altLang="zh-CN" sz="800" b="1" i="0" u="none" strike="noStrike" kern="1200" cap="none" spc="0" normalizeH="0" baseline="0" dirty="0">
                          <a:ln>
                            <a:noFill/>
                          </a:ln>
                          <a:solidFill>
                            <a:schemeClr val="tx1"/>
                          </a:solidFill>
                          <a:effectLst/>
                          <a:uLnTx/>
                          <a:uFillTx/>
                          <a:latin typeface="微软雅黑" panose="020B0503020204020204" pitchFamily="34" charset="-122"/>
                          <a:ea typeface="微软雅黑" panose="020B0503020204020204" pitchFamily="34" charset="-122"/>
                          <a:cs typeface="+mn-cs"/>
                        </a:rPr>
                        <a:t>1st ad-hoc slot on Wednesday</a:t>
                      </a:r>
                      <a:endParaRPr kumimoji="0" lang="nn-NO" altLang="zh-CN" sz="800" b="1"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1"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Rel-18 Maintenance</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[204] FR2_multiRx (15)</a:t>
                      </a:r>
                      <a:endParaRPr kumimoji="0" lang="zh-CN"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[205] NR_RRM_enh3 (13)</a:t>
                      </a:r>
                      <a:endParaRPr kumimoji="0" lang="zh-CN"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[206] NR_MG_enh2 (14)</a:t>
                      </a:r>
                      <a:endParaRPr kumimoji="0" lang="zh-CN" altLang="zh-CN" sz="800" b="0" i="0" u="none" strike="sng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[208] NR_Mob_enh2 (30)</a:t>
                      </a:r>
                      <a:endParaRPr kumimoji="0" lang="zh-CN"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1"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Rel-19 IoT NTN</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sz="8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[317] IoT_NTN_TDD (8)</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[315] IoT_NTN_Ph3 (5)</a:t>
                      </a:r>
                    </a:p>
                    <a:p>
                      <a:pPr marL="0" marR="0" lvl="0" indent="0" algn="l" defTabSz="914400" rtl="0" eaLnBrk="1" fontAlgn="t" latinLnBrk="0" hangingPunct="1">
                        <a:lnSpc>
                          <a:spcPct val="100000"/>
                        </a:lnSpc>
                        <a:spcBef>
                          <a:spcPct val="0"/>
                        </a:spcBef>
                        <a:spcAft>
                          <a:spcPct val="0"/>
                        </a:spcAft>
                        <a:buClrTx/>
                        <a:buSzTx/>
                        <a:buFontTx/>
                        <a:buNone/>
                        <a:tabLst/>
                        <a:defRPr/>
                      </a:pPr>
                      <a:endParaRPr kumimoji="0" lang="nn-NO" sz="800" b="1"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sz="800" b="1"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Ku band</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sz="8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[313] NR_NTN_Ku_Band_General (27)</a:t>
                      </a:r>
                    </a:p>
                    <a:p>
                      <a:pPr marL="0" marR="0" lvl="0" indent="0" algn="l" defTabSz="914400" rtl="0" eaLnBrk="1" fontAlgn="t" latinLnBrk="0" hangingPunct="1">
                        <a:lnSpc>
                          <a:spcPct val="100000"/>
                        </a:lnSpc>
                        <a:spcBef>
                          <a:spcPct val="0"/>
                        </a:spcBef>
                        <a:spcAft>
                          <a:spcPct val="0"/>
                        </a:spcAft>
                        <a:buClrTx/>
                        <a:buSzTx/>
                        <a:buFontTx/>
                        <a:buNone/>
                        <a:tabLst/>
                        <a:defRPr/>
                      </a:pPr>
                      <a:endParaRPr kumimoji="0" lang="nn-NO" sz="800" b="1"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endParaRP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1" i="0" u="none" strike="noStrike" kern="1200" cap="none" normalizeH="0" baseline="0" dirty="0" err="1">
                          <a:ln>
                            <a:noFill/>
                          </a:ln>
                          <a:solidFill>
                            <a:schemeClr val="tx1"/>
                          </a:solidFill>
                          <a:effectLst/>
                          <a:latin typeface="微软雅黑" panose="020B0503020204020204" pitchFamily="34" charset="-122"/>
                          <a:ea typeface="微软雅黑" panose="020B0503020204020204" pitchFamily="34" charset="-122"/>
                          <a:cs typeface="+mn-cs"/>
                        </a:rPr>
                        <a:t>BDaT</a:t>
                      </a:r>
                      <a:r>
                        <a:rPr kumimoji="0" lang="en-US"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 Ad-hoc(14:00~16:00)</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[308] NR_LPWUS, Chaired by Leo (Huawei)</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[TBD]</a:t>
                      </a:r>
                    </a:p>
                    <a:p>
                      <a:pPr marL="0" marR="0" lvl="0" indent="0" algn="l" defTabSz="914400" rtl="0" eaLnBrk="1" fontAlgn="t" latinLnBrk="0" hangingPunct="1">
                        <a:lnSpc>
                          <a:spcPct val="100000"/>
                        </a:lnSpc>
                        <a:spcBef>
                          <a:spcPct val="0"/>
                        </a:spcBef>
                        <a:spcAft>
                          <a:spcPct val="0"/>
                        </a:spcAft>
                        <a:buClrTx/>
                        <a:buSzTx/>
                        <a:buFontTx/>
                        <a:buNone/>
                        <a:tabLst/>
                        <a:defRPr/>
                      </a:pPr>
                      <a:endParaRPr kumimoji="0" lang="en-US" altLang="zh-CN" sz="800" b="1" i="0" u="none" strike="noStrike" kern="1200" cap="none" normalizeH="0" baseline="0" dirty="0">
                        <a:ln>
                          <a:noFill/>
                        </a:ln>
                        <a:solidFill>
                          <a:srgbClr val="0000FF"/>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1" i="0" u="none" strike="noStrike" kern="1200" cap="none" normalizeH="0" baseline="0" dirty="0" err="1">
                          <a:ln>
                            <a:noFill/>
                          </a:ln>
                          <a:solidFill>
                            <a:srgbClr val="0000FF"/>
                          </a:solidFill>
                          <a:effectLst/>
                          <a:latin typeface="微软雅黑" panose="020B0503020204020204" pitchFamily="34" charset="-122"/>
                          <a:ea typeface="微软雅黑" panose="020B0503020204020204" pitchFamily="34" charset="-122"/>
                          <a:cs typeface="+mn-cs"/>
                        </a:rPr>
                        <a:t>BDaT</a:t>
                      </a:r>
                      <a:endParaRPr kumimoji="0" lang="en-US" altLang="zh-CN" sz="800" b="1" i="0" u="none" strike="noStrike" kern="1200" cap="none" normalizeH="0" baseline="0" dirty="0">
                        <a:ln>
                          <a:noFill/>
                        </a:ln>
                        <a:solidFill>
                          <a:srgbClr val="0000FF"/>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extLst>
                  <a:ext uri="{0D108BD9-81ED-4DB2-BD59-A6C34878D82A}">
                    <a16:rowId xmlns:a16="http://schemas.microsoft.com/office/drawing/2014/main" val="10006"/>
                  </a:ext>
                </a:extLst>
              </a:tr>
              <a:tr h="361675">
                <a:tc>
                  <a: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17:00-18:00</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[134] NR_LPWUS_UERF (</a:t>
                      </a:r>
                      <a:r>
                        <a:rPr kumimoji="0" lang="en-US" altLang="zh-CN" sz="800" b="0" i="0" u="none" strike="noStrike" kern="1200" cap="none" normalizeH="0" baseline="0" dirty="0" err="1">
                          <a:ln>
                            <a:noFill/>
                          </a:ln>
                          <a:solidFill>
                            <a:schemeClr val="tx1"/>
                          </a:solidFill>
                          <a:effectLst/>
                          <a:latin typeface="微软雅黑" panose="020B0503020204020204" pitchFamily="34" charset="-122"/>
                          <a:ea typeface="微软雅黑" panose="020B0503020204020204" pitchFamily="34" charset="-122"/>
                          <a:cs typeface="+mn-cs"/>
                        </a:rPr>
                        <a:t>Cont</a:t>
                      </a:r>
                      <a:r>
                        <a:rPr kumimoji="0" lang="nn-NO"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1"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Rel-18 Maintenance Cont.</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[209] </a:t>
                      </a:r>
                      <a:r>
                        <a:rPr kumimoji="0" lang="en-US" altLang="zh-CN" sz="800" b="0" i="0" u="none" strike="noStrike" kern="1200" cap="none" normalizeH="0" baseline="0" dirty="0" err="1">
                          <a:ln>
                            <a:noFill/>
                          </a:ln>
                          <a:solidFill>
                            <a:schemeClr val="tx1"/>
                          </a:solidFill>
                          <a:effectLst/>
                          <a:latin typeface="微软雅黑" panose="020B0503020204020204" pitchFamily="34" charset="-122"/>
                          <a:ea typeface="微软雅黑" panose="020B0503020204020204" pitchFamily="34" charset="-122"/>
                          <a:cs typeface="+mn-cs"/>
                        </a:rPr>
                        <a:t>NR_MIMO_evo_DL_UL</a:t>
                      </a:r>
                      <a:r>
                        <a:rPr kumimoji="0" lang="en-US"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 (7)</a:t>
                      </a:r>
                      <a:endParaRPr kumimoji="0" lang="zh-CN"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[210] </a:t>
                      </a:r>
                      <a:r>
                        <a:rPr kumimoji="0" lang="en-US" altLang="zh-CN" sz="800" b="0" i="0" u="none" strike="noStrike" kern="1200" cap="none" normalizeH="0" baseline="0" dirty="0" err="1">
                          <a:ln>
                            <a:noFill/>
                          </a:ln>
                          <a:solidFill>
                            <a:schemeClr val="tx1"/>
                          </a:solidFill>
                          <a:effectLst/>
                          <a:latin typeface="微软雅黑" panose="020B0503020204020204" pitchFamily="34" charset="-122"/>
                          <a:ea typeface="微软雅黑" panose="020B0503020204020204" pitchFamily="34" charset="-122"/>
                          <a:cs typeface="+mn-cs"/>
                        </a:rPr>
                        <a:t>Netw_Energy_NR</a:t>
                      </a:r>
                      <a:r>
                        <a:rPr kumimoji="0" lang="en-US"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 (13)</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[207] </a:t>
                      </a:r>
                      <a:r>
                        <a:rPr kumimoji="0" lang="en-US" altLang="zh-CN" sz="800" b="0" i="0" u="none" strike="noStrike" kern="1200" cap="none" normalizeH="0" baseline="0" dirty="0" err="1">
                          <a:ln>
                            <a:noFill/>
                          </a:ln>
                          <a:solidFill>
                            <a:schemeClr val="tx1"/>
                          </a:solidFill>
                          <a:effectLst/>
                          <a:latin typeface="微软雅黑" panose="020B0503020204020204" pitchFamily="34" charset="-122"/>
                          <a:ea typeface="微软雅黑" panose="020B0503020204020204" pitchFamily="34" charset="-122"/>
                          <a:cs typeface="+mn-cs"/>
                        </a:rPr>
                        <a:t>NR_NTN_enh</a:t>
                      </a:r>
                      <a:r>
                        <a:rPr kumimoji="0" lang="en-US"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 (18)</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endParaRPr kumimoji="0" lang="nn-NO" sz="8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sz="800" b="1"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Rel-19 BSRF</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sz="8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[305] NR_ATG_enh (2)</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[303] NR_BS_RF_Part2_CLTA (8)</a:t>
                      </a:r>
                    </a:p>
                    <a:p>
                      <a:pPr marL="0" marR="0" lvl="0" indent="0" algn="l" defTabSz="914400" rtl="0" eaLnBrk="1" fontAlgn="t" latinLnBrk="0" hangingPunct="1">
                        <a:lnSpc>
                          <a:spcPct val="100000"/>
                        </a:lnSpc>
                        <a:spcBef>
                          <a:spcPct val="0"/>
                        </a:spcBef>
                        <a:spcAft>
                          <a:spcPct val="0"/>
                        </a:spcAft>
                        <a:buClrTx/>
                        <a:buSzTx/>
                        <a:buFontTx/>
                        <a:buNone/>
                        <a:tabLst/>
                        <a:defRPr/>
                      </a:pPr>
                      <a:endParaRPr kumimoji="0" lang="nn-NO" sz="8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endParaRPr kumimoji="0" lang="nn-NO" sz="8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endParaRP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fr-FR"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Main Ad-hoc</a:t>
                      </a:r>
                      <a:r>
                        <a:rPr kumimoji="0" lang="en-US"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(16:00~18:00)</a:t>
                      </a:r>
                      <a:r>
                        <a:rPr kumimoji="0" lang="fr-FR"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a:t>
                      </a:r>
                      <a:r>
                        <a:rPr kumimoji="0" lang="fr-FR"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 </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fr-FR"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[132/133] FS_Ambient_IoT_solutions_part1/2 Chaired by Xiaoran Zhang</a:t>
                      </a:r>
                    </a:p>
                    <a:p>
                      <a:pPr marL="0" marR="0" lvl="0" indent="0" algn="l" defTabSz="914400" rtl="0" eaLnBrk="1" fontAlgn="t" latinLnBrk="0" hangingPunct="1">
                        <a:lnSpc>
                          <a:spcPct val="100000"/>
                        </a:lnSpc>
                        <a:spcBef>
                          <a:spcPct val="0"/>
                        </a:spcBef>
                        <a:spcAft>
                          <a:spcPct val="0"/>
                        </a:spcAft>
                        <a:buClrTx/>
                        <a:buSzTx/>
                        <a:buFontTx/>
                        <a:buNone/>
                        <a:tabLst/>
                        <a:defRPr/>
                      </a:pPr>
                      <a:endParaRPr kumimoji="0" lang="fr-FR"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1" i="0" u="none" strike="noStrike" kern="1200" cap="none" normalizeH="0" baseline="0" dirty="0">
                          <a:ln>
                            <a:noFill/>
                          </a:ln>
                          <a:solidFill>
                            <a:srgbClr val="0000FF"/>
                          </a:solidFill>
                          <a:effectLst/>
                          <a:latin typeface="微软雅黑" panose="020B0503020204020204" pitchFamily="34" charset="-122"/>
                          <a:ea typeface="微软雅黑" panose="020B0503020204020204" pitchFamily="34" charset="-122"/>
                          <a:cs typeface="+mn-cs"/>
                        </a:rPr>
                        <a:t>Main</a:t>
                      </a:r>
                      <a:endParaRPr kumimoji="0" lang="fr-FR" altLang="zh-CN" sz="800" b="1" i="0" u="none" strike="noStrike" kern="1200" cap="none" normalizeH="0" baseline="0" dirty="0">
                        <a:ln>
                          <a:noFill/>
                        </a:ln>
                        <a:solidFill>
                          <a:srgbClr val="0000FF"/>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extLst>
                  <a:ext uri="{0D108BD9-81ED-4DB2-BD59-A6C34878D82A}">
                    <a16:rowId xmlns:a16="http://schemas.microsoft.com/office/drawing/2014/main" val="10007"/>
                  </a:ext>
                </a:extLst>
              </a:tr>
              <a:tr h="361675">
                <a:tc>
                  <a: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18:00-19:30</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AE9"/>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Main Ad-hoc: </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[118] NR_ENDC_RF_Ph4_part3 Chaired by Ron (AT&amp;T)</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AE9"/>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1" i="0" u="none" strike="noStrike" kern="1200" cap="none" normalizeH="0" baseline="0" noProof="0" dirty="0">
                          <a:ln>
                            <a:noFill/>
                          </a:ln>
                          <a:solidFill>
                            <a:schemeClr val="tx1"/>
                          </a:solidFill>
                          <a:effectLst/>
                          <a:latin typeface="微软雅黑" panose="020B0503020204020204" pitchFamily="34" charset="-122"/>
                          <a:ea typeface="微软雅黑" panose="020B0503020204020204" pitchFamily="34" charset="-122"/>
                          <a:cs typeface="+mn-cs"/>
                        </a:rPr>
                        <a:t>RRM Ad-hoc: </a:t>
                      </a:r>
                      <a:r>
                        <a:rPr kumimoji="0" lang="en-US" altLang="zh-CN" sz="800" b="0" i="0" u="none" strike="noStrike" kern="1200" cap="none" normalizeH="0" baseline="0" noProof="0" dirty="0">
                          <a:ln>
                            <a:noFill/>
                          </a:ln>
                          <a:solidFill>
                            <a:schemeClr val="tx1"/>
                          </a:solidFill>
                          <a:effectLst/>
                          <a:latin typeface="微软雅黑" panose="020B0503020204020204" pitchFamily="34" charset="-122"/>
                          <a:ea typeface="微软雅黑" panose="020B0503020204020204" pitchFamily="34" charset="-122"/>
                          <a:cs typeface="+mn-cs"/>
                        </a:rPr>
                        <a:t>[218][219] NR_RRM_Ph5, </a:t>
                      </a:r>
                      <a:r>
                        <a:rPr lang="en-US" altLang="zh-CN" sz="800" dirty="0">
                          <a:solidFill>
                            <a:schemeClr val="tx1"/>
                          </a:solidFill>
                          <a:effectLst/>
                          <a:latin typeface="微软雅黑" panose="020B0503020204020204" pitchFamily="34" charset="-122"/>
                          <a:ea typeface="微软雅黑" panose="020B0503020204020204" pitchFamily="34" charset="-122"/>
                        </a:rPr>
                        <a:t>Chaired by Jerry Cui (Apple)</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AE9"/>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1" i="0" u="none" strike="noStrike" kern="1200" cap="none" normalizeH="0" baseline="0" dirty="0" err="1">
                          <a:ln>
                            <a:noFill/>
                          </a:ln>
                          <a:solidFill>
                            <a:schemeClr val="tx1"/>
                          </a:solidFill>
                          <a:effectLst/>
                          <a:latin typeface="微软雅黑" panose="020B0503020204020204" pitchFamily="34" charset="-122"/>
                          <a:ea typeface="微软雅黑" panose="020B0503020204020204" pitchFamily="34" charset="-122"/>
                          <a:cs typeface="Calibri" panose="020F0502020204030204" pitchFamily="34" charset="0"/>
                        </a:rPr>
                        <a:t>BDaT</a:t>
                      </a:r>
                      <a:r>
                        <a:rPr kumimoji="0" lang="en-US"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Calibri" panose="020F0502020204030204" pitchFamily="34" charset="0"/>
                        </a:rPr>
                        <a:t> Ad-hoc: Ku band</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[313] NR_NTN_Ku_Band_General, </a:t>
                      </a:r>
                      <a:r>
                        <a:rPr kumimoji="0" lang="en-US" altLang="zh-CN" sz="8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Chaired by Moray Rumney (Eutelsat)</a:t>
                      </a: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AE9"/>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1" i="0" u="none" strike="noStrike" kern="1200" cap="none" normalizeH="0" baseline="0" noProof="0" dirty="0" err="1">
                          <a:ln>
                            <a:noFill/>
                          </a:ln>
                          <a:solidFill>
                            <a:schemeClr val="tx1"/>
                          </a:solidFill>
                          <a:effectLst/>
                          <a:latin typeface="微软雅黑" panose="020B0503020204020204" pitchFamily="34" charset="-122"/>
                          <a:ea typeface="微软雅黑" panose="020B0503020204020204" pitchFamily="34" charset="-122"/>
                          <a:cs typeface="+mn-cs"/>
                        </a:rPr>
                        <a:t>BDaT</a:t>
                      </a:r>
                      <a:r>
                        <a:rPr kumimoji="0" lang="en-US" altLang="zh-CN" sz="800" b="1" i="0" u="none" strike="noStrike" kern="1200" cap="none" normalizeH="0" baseline="0" noProof="0" dirty="0">
                          <a:ln>
                            <a:noFill/>
                          </a:ln>
                          <a:solidFill>
                            <a:schemeClr val="tx1"/>
                          </a:solidFill>
                          <a:effectLst/>
                          <a:latin typeface="微软雅黑" panose="020B0503020204020204" pitchFamily="34" charset="-122"/>
                          <a:ea typeface="微软雅黑" panose="020B0503020204020204" pitchFamily="34" charset="-122"/>
                          <a:cs typeface="+mn-cs"/>
                        </a:rPr>
                        <a:t> Online/Ad-Hoc: TBD</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AE9"/>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1" i="0" u="none" strike="noStrike" kern="1200" cap="none" normalizeH="0" baseline="0" dirty="0">
                          <a:ln>
                            <a:noFill/>
                          </a:ln>
                          <a:solidFill>
                            <a:srgbClr val="0000FF"/>
                          </a:solidFill>
                          <a:effectLst/>
                          <a:latin typeface="微软雅黑" panose="020B0503020204020204" pitchFamily="34" charset="-122"/>
                          <a:ea typeface="微软雅黑" panose="020B0503020204020204" pitchFamily="34" charset="-122"/>
                          <a:cs typeface="+mn-cs"/>
                        </a:rPr>
                        <a:t>Main</a:t>
                      </a:r>
                      <a:endParaRPr kumimoji="0" lang="fr-FR" altLang="zh-CN" sz="800" b="1" i="0" u="none" strike="noStrike" kern="1200" cap="none" normalizeH="0" baseline="0" dirty="0">
                        <a:ln>
                          <a:noFill/>
                        </a:ln>
                        <a:solidFill>
                          <a:srgbClr val="0000FF"/>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AE9"/>
                    </a:solidFill>
                  </a:tcPr>
                </a:tc>
                <a:extLst>
                  <a:ext uri="{0D108BD9-81ED-4DB2-BD59-A6C34878D82A}">
                    <a16:rowId xmlns:a16="http://schemas.microsoft.com/office/drawing/2014/main" val="1775555313"/>
                  </a:ext>
                </a:extLst>
              </a:tr>
            </a:tbl>
          </a:graphicData>
        </a:graphic>
      </p:graphicFrame>
    </p:spTree>
    <p:extLst>
      <p:ext uri="{BB962C8B-B14F-4D97-AF65-F5344CB8AC3E}">
        <p14:creationId xmlns:p14="http://schemas.microsoft.com/office/powerpoint/2010/main" val="33498223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4653FC17-6DDA-4C90-8331-B521BC2ADE4B}"/>
              </a:ext>
            </a:extLst>
          </p:cNvPr>
          <p:cNvSpPr>
            <a:spLocks noGrp="1"/>
          </p:cNvSpPr>
          <p:nvPr>
            <p:ph type="title"/>
          </p:nvPr>
        </p:nvSpPr>
        <p:spPr>
          <a:xfrm>
            <a:off x="401652" y="130320"/>
            <a:ext cx="9263641" cy="1143001"/>
          </a:xfrm>
        </p:spPr>
        <p:txBody>
          <a:bodyPr/>
          <a:lstStyle/>
          <a:p>
            <a:r>
              <a:rPr lang="en-US" b="1" dirty="0">
                <a:latin typeface="微软雅黑" panose="020B0503020204020204" pitchFamily="34" charset="-122"/>
                <a:ea typeface="微软雅黑" panose="020B0503020204020204" pitchFamily="34" charset="-122"/>
              </a:rPr>
              <a:t>Wednesday</a:t>
            </a:r>
            <a:endParaRPr lang="ru-RU" b="1" dirty="0">
              <a:latin typeface="微软雅黑" panose="020B0503020204020204" pitchFamily="34" charset="-122"/>
              <a:ea typeface="微软雅黑" panose="020B0503020204020204" pitchFamily="34" charset="-122"/>
            </a:endParaRPr>
          </a:p>
        </p:txBody>
      </p:sp>
      <p:graphicFrame>
        <p:nvGraphicFramePr>
          <p:cNvPr id="7" name="Table 4"/>
          <p:cNvGraphicFramePr>
            <a:graphicFrameLocks noGrp="1"/>
          </p:cNvGraphicFramePr>
          <p:nvPr>
            <p:extLst>
              <p:ext uri="{D42A27DB-BD31-4B8C-83A1-F6EECF244321}">
                <p14:modId xmlns:p14="http://schemas.microsoft.com/office/powerpoint/2010/main" val="1109367294"/>
              </p:ext>
            </p:extLst>
          </p:nvPr>
        </p:nvGraphicFramePr>
        <p:xfrm>
          <a:off x="85460" y="1273321"/>
          <a:ext cx="11819327" cy="4175760"/>
        </p:xfrm>
        <a:graphic>
          <a:graphicData uri="http://schemas.openxmlformats.org/drawingml/2006/table">
            <a:tbl>
              <a:tblPr/>
              <a:tblGrid>
                <a:gridCol w="649103">
                  <a:extLst>
                    <a:ext uri="{9D8B030D-6E8A-4147-A177-3AD203B41FA5}">
                      <a16:colId xmlns:a16="http://schemas.microsoft.com/office/drawing/2014/main" val="20000"/>
                    </a:ext>
                  </a:extLst>
                </a:gridCol>
                <a:gridCol w="2451854">
                  <a:extLst>
                    <a:ext uri="{9D8B030D-6E8A-4147-A177-3AD203B41FA5}">
                      <a16:colId xmlns:a16="http://schemas.microsoft.com/office/drawing/2014/main" val="20001"/>
                    </a:ext>
                  </a:extLst>
                </a:gridCol>
                <a:gridCol w="2451854">
                  <a:extLst>
                    <a:ext uri="{9D8B030D-6E8A-4147-A177-3AD203B41FA5}">
                      <a16:colId xmlns:a16="http://schemas.microsoft.com/office/drawing/2014/main" val="20002"/>
                    </a:ext>
                  </a:extLst>
                </a:gridCol>
                <a:gridCol w="2451854">
                  <a:extLst>
                    <a:ext uri="{9D8B030D-6E8A-4147-A177-3AD203B41FA5}">
                      <a16:colId xmlns:a16="http://schemas.microsoft.com/office/drawing/2014/main" val="20003"/>
                    </a:ext>
                  </a:extLst>
                </a:gridCol>
                <a:gridCol w="2451854">
                  <a:extLst>
                    <a:ext uri="{9D8B030D-6E8A-4147-A177-3AD203B41FA5}">
                      <a16:colId xmlns:a16="http://schemas.microsoft.com/office/drawing/2014/main" val="20004"/>
                    </a:ext>
                  </a:extLst>
                </a:gridCol>
                <a:gridCol w="1362808">
                  <a:extLst>
                    <a:ext uri="{9D8B030D-6E8A-4147-A177-3AD203B41FA5}">
                      <a16:colId xmlns:a16="http://schemas.microsoft.com/office/drawing/2014/main" val="3294430738"/>
                    </a:ext>
                  </a:extLst>
                </a:gridCol>
              </a:tblGrid>
              <a:tr h="265920">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en-US"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Venue</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Time</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CN"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RAN4 Main </a:t>
                      </a:r>
                    </a:p>
                  </a:txBody>
                  <a:tcPr marL="45720" marR="4572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CN"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RAN4 RRM (RAN4 Breakout1)</a:t>
                      </a:r>
                    </a:p>
                  </a:txBody>
                  <a:tcPr marL="45720" marR="4572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RAN4 </a:t>
                      </a:r>
                      <a:r>
                        <a:rPr kumimoji="0" lang="en-US" altLang="en-US" sz="800" b="1" i="0" u="none" strike="noStrike" cap="none" normalizeH="0" baseline="0" dirty="0" err="1">
                          <a:ln>
                            <a:noFill/>
                          </a:ln>
                          <a:solidFill>
                            <a:srgbClr val="FFFFFF"/>
                          </a:solidFill>
                          <a:effectLst/>
                          <a:latin typeface="微软雅黑" panose="020B0503020204020204" pitchFamily="34" charset="-122"/>
                          <a:ea typeface="微软雅黑" panose="020B0503020204020204" pitchFamily="34" charset="-122"/>
                        </a:rPr>
                        <a:t>BDaT</a:t>
                      </a:r>
                      <a:r>
                        <a:rPr kumimoji="0" lang="en-US" altLang="en-US"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 (RAN4 Breakout2 )</a:t>
                      </a:r>
                    </a:p>
                  </a:txBody>
                  <a:tcPr marL="45720" marR="4572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Ad hoc room (RAN4 Breakout3)</a:t>
                      </a:r>
                    </a:p>
                  </a:txBody>
                  <a:tcPr marL="45720" marR="4572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altLang="zh-CN"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Offline room </a:t>
                      </a:r>
                      <a:r>
                        <a:rPr kumimoji="0" lang="zh-CN" altLang="en-US"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a:t>
                      </a:r>
                      <a:r>
                        <a:rPr kumimoji="0" lang="en-US" altLang="zh-CN"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RAN4 Ad hoc Magnolia</a:t>
                      </a:r>
                      <a:r>
                        <a:rPr kumimoji="0" lang="zh-CN" altLang="en-US"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a:t>
                      </a:r>
                      <a:endParaRPr kumimoji="0" lang="en-US" altLang="zh-CN"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endParaRPr>
                    </a:p>
                  </a:txBody>
                  <a:tcPr marL="45720" marR="4572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000"/>
                  </a:ext>
                </a:extLst>
              </a:tr>
              <a:tr h="398781">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8:30-10:30</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fr-FR"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[129] NR_AIML_air (72)</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354" rtl="0" eaLnBrk="1" fontAlgn="auto" latinLnBrk="0" hangingPunct="1">
                        <a:lnSpc>
                          <a:spcPct val="100000"/>
                        </a:lnSpc>
                        <a:spcBef>
                          <a:spcPts val="0"/>
                        </a:spcBef>
                        <a:spcAft>
                          <a:spcPts val="0"/>
                        </a:spcAft>
                        <a:buClrTx/>
                        <a:buSzTx/>
                        <a:buFontTx/>
                        <a:buNone/>
                        <a:tabLst/>
                        <a:defRPr/>
                      </a:pPr>
                      <a:r>
                        <a:rPr kumimoji="0" lang="nn-NO" altLang="zh-CN" sz="800" b="1"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Rel-19</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0" i="0" u="none" strike="noStrike" kern="1200" cap="none" spc="0" normalizeH="0" baseline="0" dirty="0">
                          <a:ln>
                            <a:noFill/>
                          </a:ln>
                          <a:solidFill>
                            <a:schemeClr val="tx1"/>
                          </a:solidFill>
                          <a:effectLst/>
                          <a:uLnTx/>
                          <a:uFillTx/>
                          <a:latin typeface="微软雅黑" panose="020B0503020204020204" pitchFamily="34" charset="-122"/>
                          <a:ea typeface="微软雅黑" panose="020B0503020204020204" pitchFamily="34" charset="-122"/>
                          <a:cs typeface="+mn-cs"/>
                        </a:rPr>
                        <a:t>[221] NR_MIMO_Ph5_Part1 </a:t>
                      </a:r>
                      <a:r>
                        <a:rPr kumimoji="0" lang="en-US" altLang="zh-CN" sz="800" b="0" i="0" u="none" strike="noStrike" kern="1200" cap="none" spc="0" normalizeH="0" baseline="0" dirty="0">
                          <a:ln>
                            <a:noFill/>
                          </a:ln>
                          <a:solidFill>
                            <a:schemeClr val="tx1"/>
                          </a:solidFill>
                          <a:effectLst/>
                          <a:uLnTx/>
                          <a:uFillTx/>
                          <a:latin typeface="微软雅黑" panose="020B0503020204020204" pitchFamily="34" charset="-122"/>
                          <a:ea typeface="微软雅黑" panose="020B0503020204020204" pitchFamily="34" charset="-122"/>
                          <a:cs typeface="+mn-cs"/>
                        </a:rPr>
                        <a:t>(11)</a:t>
                      </a:r>
                      <a:endParaRPr kumimoji="0" lang="zh-CN" altLang="zh-CN" sz="800" b="0" i="0" u="none" strike="noStrike" kern="1200" cap="none" spc="0" normalizeH="0" baseline="0" dirty="0">
                        <a:ln>
                          <a:noFill/>
                        </a:ln>
                        <a:solidFill>
                          <a:schemeClr val="tx1"/>
                        </a:solidFill>
                        <a:effectLst/>
                        <a:uLnTx/>
                        <a:uFillTx/>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0" i="0" u="none" strike="noStrike" kern="1200" cap="none" spc="0" normalizeH="0" baseline="0" dirty="0">
                          <a:ln>
                            <a:noFill/>
                          </a:ln>
                          <a:solidFill>
                            <a:schemeClr val="tx1"/>
                          </a:solidFill>
                          <a:effectLst/>
                          <a:uLnTx/>
                          <a:uFillTx/>
                          <a:latin typeface="微软雅黑" panose="020B0503020204020204" pitchFamily="34" charset="-122"/>
                          <a:ea typeface="微软雅黑" panose="020B0503020204020204" pitchFamily="34" charset="-122"/>
                          <a:cs typeface="+mn-cs"/>
                        </a:rPr>
                        <a:t>[222] NR_MIMO_Ph5_Part2 (11)</a:t>
                      </a:r>
                      <a:endParaRPr kumimoji="0" lang="nn-NO" altLang="zh-CN" sz="8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endParaRPr>
                    </a:p>
                    <a:p>
                      <a:pPr marL="0" marR="0" lvl="0" indent="0" algn="l" defTabSz="914354" rtl="0" eaLnBrk="1" fontAlgn="auto" latinLnBrk="0" hangingPunct="1">
                        <a:lnSpc>
                          <a:spcPct val="100000"/>
                        </a:lnSpc>
                        <a:spcBef>
                          <a:spcPts val="0"/>
                        </a:spcBef>
                        <a:spcAft>
                          <a:spcPts val="0"/>
                        </a:spcAft>
                        <a:buClrTx/>
                        <a:buSzTx/>
                        <a:buFontTx/>
                        <a:buNone/>
                        <a:tabLst/>
                        <a:defRPr/>
                      </a:pPr>
                      <a:endParaRPr kumimoji="0" lang="nn-NO" altLang="zh-CN" sz="800" b="1"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endParaRP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1" i="0" u="none" strike="noStrike" kern="1200" cap="none" normalizeH="0" baseline="0" noProof="0" dirty="0" err="1">
                          <a:ln>
                            <a:noFill/>
                          </a:ln>
                          <a:solidFill>
                            <a:schemeClr val="tx1"/>
                          </a:solidFill>
                          <a:effectLst/>
                          <a:latin typeface="微软雅黑" panose="020B0503020204020204" pitchFamily="34" charset="-122"/>
                          <a:ea typeface="微软雅黑" panose="020B0503020204020204" pitchFamily="34" charset="-122"/>
                          <a:cs typeface="+mn-cs"/>
                        </a:rPr>
                        <a:t>BDaT</a:t>
                      </a:r>
                      <a:r>
                        <a:rPr kumimoji="0" lang="en-US" altLang="zh-CN" sz="800" b="1" i="0" u="none" strike="noStrike" kern="1200" cap="none" normalizeH="0" baseline="0" noProof="0" dirty="0">
                          <a:ln>
                            <a:noFill/>
                          </a:ln>
                          <a:solidFill>
                            <a:schemeClr val="tx1"/>
                          </a:solidFill>
                          <a:effectLst/>
                          <a:latin typeface="微软雅黑" panose="020B0503020204020204" pitchFamily="34" charset="-122"/>
                          <a:ea typeface="微软雅黑" panose="020B0503020204020204" pitchFamily="34" charset="-122"/>
                          <a:cs typeface="+mn-cs"/>
                        </a:rPr>
                        <a:t> Ad-Hoc: Rel-19 </a:t>
                      </a:r>
                      <a:r>
                        <a:rPr kumimoji="0" lang="en-US" altLang="zh-CN" sz="800" b="1" i="0" u="none" strike="noStrike" kern="1200" cap="none" normalizeH="0" baseline="0" noProof="0" dirty="0" err="1">
                          <a:ln>
                            <a:noFill/>
                          </a:ln>
                          <a:solidFill>
                            <a:schemeClr val="tx1"/>
                          </a:solidFill>
                          <a:effectLst/>
                          <a:latin typeface="微软雅黑" panose="020B0503020204020204" pitchFamily="34" charset="-122"/>
                          <a:ea typeface="微软雅黑" panose="020B0503020204020204" pitchFamily="34" charset="-122"/>
                          <a:cs typeface="+mn-cs"/>
                        </a:rPr>
                        <a:t>demod</a:t>
                      </a:r>
                      <a:endParaRPr kumimoji="0" lang="en-US" altLang="zh-CN" sz="800" b="1" i="0" u="none" strike="noStrike" kern="1200" cap="none" normalizeH="0" baseline="0" noProof="0" dirty="0">
                        <a:ln>
                          <a:noFill/>
                        </a:ln>
                        <a:solidFill>
                          <a:schemeClr val="tx1"/>
                        </a:solidFill>
                        <a:effectLst/>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r>
                        <a:rPr kumimoji="0" lang="es-ES" altLang="zh-CN" sz="8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[321] NR_demod_Ph5_Part1_General_BS chaired by Hannu Vesala (MTK)</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s-ES" altLang="zh-CN" sz="8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[322] NR_demod_Ph5_Part2_UE </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0" i="0" u="none" strike="noStrike" kern="1200" cap="none" normalizeH="0" baseline="0" noProof="0" dirty="0">
                          <a:ln>
                            <a:noFill/>
                          </a:ln>
                          <a:solidFill>
                            <a:schemeClr val="tx1"/>
                          </a:solidFill>
                          <a:effectLst/>
                          <a:latin typeface="微软雅黑" panose="020B0503020204020204" pitchFamily="34" charset="-122"/>
                          <a:ea typeface="微软雅黑" panose="020B0503020204020204" pitchFamily="34" charset="-122"/>
                          <a:cs typeface="+mn-cs"/>
                        </a:rPr>
                        <a:t>Chaired by </a:t>
                      </a:r>
                      <a:r>
                        <a:rPr kumimoji="0" lang="en-US" altLang="zh-CN" sz="800" b="0" i="0" u="none" strike="noStrike" kern="1200" cap="none" normalizeH="0" baseline="0" noProof="0" dirty="0" err="1">
                          <a:ln>
                            <a:noFill/>
                          </a:ln>
                          <a:solidFill>
                            <a:schemeClr val="tx1"/>
                          </a:solidFill>
                          <a:effectLst/>
                          <a:latin typeface="微软雅黑" panose="020B0503020204020204" pitchFamily="34" charset="-122"/>
                          <a:ea typeface="微软雅黑" panose="020B0503020204020204" pitchFamily="34" charset="-122"/>
                          <a:cs typeface="+mn-cs"/>
                        </a:rPr>
                        <a:t>Karsten</a:t>
                      </a:r>
                      <a:r>
                        <a:rPr kumimoji="0" lang="en-US" altLang="zh-CN" sz="800" b="0" i="0" u="none" strike="noStrike" kern="1200" cap="none" normalizeH="0" baseline="0" noProof="0" dirty="0">
                          <a:ln>
                            <a:noFill/>
                          </a:ln>
                          <a:solidFill>
                            <a:schemeClr val="tx1"/>
                          </a:solidFill>
                          <a:effectLst/>
                          <a:latin typeface="微软雅黑" panose="020B0503020204020204" pitchFamily="34" charset="-122"/>
                          <a:ea typeface="微软雅黑" panose="020B0503020204020204" pitchFamily="34" charset="-122"/>
                          <a:cs typeface="+mn-cs"/>
                        </a:rPr>
                        <a:t> Petersen (Nokia)</a:t>
                      </a: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GB"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Main Ad-hoc (14:00~16:00): </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[104] NR_Baskets_Part_1 Chaired by Iwo </a:t>
                      </a:r>
                      <a:r>
                        <a:rPr kumimoji="0" lang="en-GB" altLang="zh-CN" sz="800" b="0" i="0" u="none" strike="noStrike" kern="1200" cap="none" normalizeH="0" baseline="0" dirty="0" err="1">
                          <a:ln>
                            <a:noFill/>
                          </a:ln>
                          <a:solidFill>
                            <a:schemeClr val="tx1"/>
                          </a:solidFill>
                          <a:effectLst/>
                          <a:latin typeface="微软雅黑" panose="020B0503020204020204" pitchFamily="34" charset="-122"/>
                          <a:ea typeface="微软雅黑" panose="020B0503020204020204" pitchFamily="34" charset="-122"/>
                          <a:cs typeface="+mn-cs"/>
                        </a:rPr>
                        <a:t>Angelow</a:t>
                      </a:r>
                      <a:endPar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r>
                        <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[105] NR_Baskets_Part_2 Chaired by Per Lindell</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r>
                        <a:rPr kumimoji="0" lang="en-US" altLang="zh-CN" sz="800" b="1" i="0" u="none" strike="noStrike" kern="1200" cap="none" normalizeH="0" baseline="0" noProof="0" dirty="0">
                          <a:ln>
                            <a:noFill/>
                          </a:ln>
                          <a:solidFill>
                            <a:srgbClr val="0000FF"/>
                          </a:solidFill>
                          <a:effectLst/>
                          <a:latin typeface="微软雅黑" panose="020B0503020204020204" pitchFamily="34" charset="-122"/>
                          <a:ea typeface="微软雅黑" panose="020B0503020204020204" pitchFamily="34" charset="-122"/>
                          <a:cs typeface="+mn-cs"/>
                        </a:rPr>
                        <a:t>RRM</a:t>
                      </a:r>
                      <a:endParaRPr kumimoji="0" lang="nn-NO" altLang="zh-CN" sz="800" b="1" i="0" u="none" strike="noStrike" kern="1200" cap="none" normalizeH="0" baseline="0" noProof="0" dirty="0">
                        <a:ln>
                          <a:noFill/>
                        </a:ln>
                        <a:solidFill>
                          <a:srgbClr val="0000FF"/>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extLst>
                  <a:ext uri="{0D108BD9-81ED-4DB2-BD59-A6C34878D82A}">
                    <a16:rowId xmlns:a16="http://schemas.microsoft.com/office/drawing/2014/main" val="10003"/>
                  </a:ext>
                </a:extLst>
              </a:tr>
              <a:tr h="348564">
                <a:tc>
                  <a: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11</a:t>
                      </a:r>
                      <a:r>
                        <a:rPr kumimoji="0" lang="en-US"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:00-12:30</a:t>
                      </a:r>
                      <a:endPar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pt-BR"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[123] NonCol_intraB_ENDC_NR_CA (27)</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[124] FS_NR_DL_Frag_Carrier (23)</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r>
                        <a:rPr lang="en-US" altLang="zh-CN" sz="800" strike="noStrike" kern="1200" dirty="0">
                          <a:solidFill>
                            <a:schemeClr val="tx1"/>
                          </a:solidFill>
                          <a:effectLst/>
                          <a:latin typeface="微软雅黑" panose="020B0503020204020204" pitchFamily="34" charset="-122"/>
                          <a:ea typeface="微软雅黑" panose="020B0503020204020204" pitchFamily="34" charset="-122"/>
                          <a:cs typeface="+mn-cs"/>
                        </a:rPr>
                        <a:t>[228] NR_Mob_Ph4_Part2 (13)</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[216] NR_IoT_NTN_req_test_enh </a:t>
                      </a:r>
                      <a:r>
                        <a:rPr kumimoji="0" lang="en-US" altLang="zh-CN" sz="8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(10)</a:t>
                      </a: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nn-NO" sz="8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[308] NR_LPWUS (10)</a:t>
                      </a:r>
                    </a:p>
                    <a:p>
                      <a:pPr marL="0" marR="0" lvl="0" indent="0" algn="l" defTabSz="914400" rtl="0" eaLnBrk="1" fontAlgn="t" latinLnBrk="0" hangingPunct="1">
                        <a:lnSpc>
                          <a:spcPct val="100000"/>
                        </a:lnSpc>
                        <a:spcBef>
                          <a:spcPct val="0"/>
                        </a:spcBef>
                        <a:spcAft>
                          <a:spcPct val="0"/>
                        </a:spcAft>
                        <a:buClrTx/>
                        <a:buSzTx/>
                        <a:buFontTx/>
                        <a:buNone/>
                        <a:tabLst/>
                        <a:defRPr/>
                      </a:pPr>
                      <a:endParaRPr kumimoji="0" lang="nn-NO" altLang="zh-CN" sz="800" b="1"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1"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Rel-19 OTA </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[325] TRP_TRS_Ph3 (24)</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Calibri" panose="020F0502020204030204" pitchFamily="34" charset="0"/>
                        </a:rPr>
                        <a:t>RRM Ad-hoc: </a:t>
                      </a:r>
                      <a:r>
                        <a:rPr kumimoji="0" lang="nn-NO" altLang="zh-CN" sz="8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[234] RRM_Spec_Improvement, Chaired by Yang Tang (Apple)</a:t>
                      </a:r>
                      <a:endParaRPr kumimoji="0" lang="nn-NO" altLang="zh-CN" sz="800" b="0" i="0" u="none" strike="noStrike" kern="1200" cap="none" normalizeH="0" baseline="0" noProof="0" dirty="0">
                        <a:ln>
                          <a:noFill/>
                        </a:ln>
                        <a:solidFill>
                          <a:schemeClr val="tx1"/>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1" i="0" u="none" strike="noStrike" kern="1200" cap="none" normalizeH="0" baseline="0" noProof="0" dirty="0">
                          <a:ln>
                            <a:noFill/>
                          </a:ln>
                          <a:solidFill>
                            <a:srgbClr val="0000FF"/>
                          </a:solidFill>
                          <a:effectLst/>
                          <a:latin typeface="微软雅黑" panose="020B0503020204020204" pitchFamily="34" charset="-122"/>
                          <a:ea typeface="微软雅黑" panose="020B0503020204020204" pitchFamily="34" charset="-122"/>
                          <a:cs typeface="+mn-cs"/>
                        </a:rPr>
                        <a:t>RRM</a:t>
                      </a:r>
                      <a:endParaRPr kumimoji="0" lang="nn-NO" altLang="zh-CN" sz="800" b="1" i="0" u="none" strike="noStrike" kern="1200" cap="none" normalizeH="0" baseline="0" noProof="0" dirty="0">
                        <a:ln>
                          <a:noFill/>
                        </a:ln>
                        <a:solidFill>
                          <a:srgbClr val="0000FF"/>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extLst>
                  <a:ext uri="{0D108BD9-81ED-4DB2-BD59-A6C34878D82A}">
                    <a16:rowId xmlns:a16="http://schemas.microsoft.com/office/drawing/2014/main" val="10004"/>
                  </a:ext>
                </a:extLst>
              </a:tr>
              <a:tr h="162663">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12</a:t>
                      </a:r>
                      <a:r>
                        <a:rPr kumimoji="0" lang="en-US"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:30</a:t>
                      </a: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-14:00</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gridSpan="5">
                  <a:txBody>
                    <a:bodyPr/>
                    <a:lstStyle/>
                    <a:p>
                      <a:pPr marL="0" marR="0" lvl="0" indent="0" algn="ctr" defTabSz="914400" rtl="0" eaLnBrk="1" fontAlgn="t" latinLnBrk="0" hangingPunct="1">
                        <a:lnSpc>
                          <a:spcPct val="100000"/>
                        </a:lnSpc>
                        <a:spcBef>
                          <a:spcPct val="0"/>
                        </a:spcBef>
                        <a:spcAft>
                          <a:spcPct val="0"/>
                        </a:spcAft>
                        <a:buClrTx/>
                        <a:buSzTx/>
                        <a:buFontTx/>
                        <a:buNone/>
                        <a:tabLst/>
                        <a:defRPr/>
                      </a:pPr>
                      <a:r>
                        <a:rPr kumimoji="0" lang="fr-FR" altLang="zh-CN" sz="800" b="1" i="0" u="none" strike="noStrike" kern="1200" cap="none" normalizeH="0" baseline="0" dirty="0">
                          <a:ln>
                            <a:noFill/>
                          </a:ln>
                          <a:solidFill>
                            <a:srgbClr val="0000FF"/>
                          </a:solidFill>
                          <a:effectLst/>
                          <a:latin typeface="微软雅黑" panose="020B0503020204020204" pitchFamily="34" charset="-122"/>
                          <a:ea typeface="微软雅黑" panose="020B0503020204020204" pitchFamily="34" charset="-122"/>
                          <a:cs typeface="+mn-cs"/>
                        </a:rPr>
                        <a:t>Lunch break</a:t>
                      </a:r>
                    </a:p>
                  </a:txBody>
                  <a:tcPr marL="45720" marR="4572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hMerge="1">
                  <a:txBody>
                    <a:bodyPr/>
                    <a:lstStyle/>
                    <a:p>
                      <a:pPr marL="0" marR="0" indent="0" algn="just" defTabSz="914354" rtl="0" eaLnBrk="1" fontAlgn="auto" latinLnBrk="0" hangingPunct="1">
                        <a:lnSpc>
                          <a:spcPct val="100000"/>
                        </a:lnSpc>
                        <a:spcBef>
                          <a:spcPts val="0"/>
                        </a:spcBef>
                        <a:spcAft>
                          <a:spcPts val="0"/>
                        </a:spcAft>
                        <a:buClrTx/>
                        <a:buSzTx/>
                        <a:buFontTx/>
                        <a:buNone/>
                        <a:tabLst/>
                        <a:defRPr/>
                      </a:pPr>
                      <a:endParaRPr kumimoji="0" lang="nn-NO" altLang="zh-CN" sz="800" b="0" i="0" u="none" strike="noStrike" kern="1200" cap="none" normalizeH="0" baseline="0" noProof="0" dirty="0">
                        <a:ln>
                          <a:noFill/>
                        </a:ln>
                        <a:solidFill>
                          <a:schemeClr val="accent3">
                            <a:lumMod val="65000"/>
                          </a:schemeClr>
                        </a:solidFill>
                        <a:effectLst/>
                        <a:latin typeface="微软雅黑" panose="020B0503020204020204" pitchFamily="34" charset="-122"/>
                        <a:ea typeface="微软雅黑" panose="020B0503020204020204" pitchFamily="34" charset="-122"/>
                        <a:cs typeface="+mn-cs"/>
                      </a:endParaRP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hMerge="1">
                  <a:txBody>
                    <a:bodyPr/>
                    <a:lstStyle/>
                    <a:p>
                      <a:pPr marL="0" marR="0" lvl="0" indent="0" algn="l" defTabSz="914400" rtl="0" eaLnBrk="1" fontAlgn="t" latinLnBrk="0" hangingPunct="1">
                        <a:lnSpc>
                          <a:spcPct val="100000"/>
                        </a:lnSpc>
                        <a:spcBef>
                          <a:spcPct val="0"/>
                        </a:spcBef>
                        <a:spcAft>
                          <a:spcPct val="0"/>
                        </a:spcAft>
                        <a:buClrTx/>
                        <a:buSzTx/>
                        <a:buFontTx/>
                        <a:buNone/>
                        <a:tabLst/>
                        <a:defRPr/>
                      </a:pPr>
                      <a:endParaRPr kumimoji="0" lang="nn-NO"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hMerge="1">
                  <a:txBody>
                    <a:bodyPr/>
                    <a:lstStyle/>
                    <a:p>
                      <a:pPr marL="0" marR="0" lvl="0" indent="0" algn="l" defTabSz="914400" rtl="0" eaLnBrk="1" fontAlgn="t" latinLnBrk="0" hangingPunct="1">
                        <a:lnSpc>
                          <a:spcPct val="100000"/>
                        </a:lnSpc>
                        <a:spcBef>
                          <a:spcPct val="0"/>
                        </a:spcBef>
                        <a:spcAft>
                          <a:spcPct val="0"/>
                        </a:spcAft>
                        <a:buClrTx/>
                        <a:buSzTx/>
                        <a:buFontTx/>
                        <a:buNone/>
                        <a:tabLst/>
                        <a:defRPr/>
                      </a:pPr>
                      <a:endPar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hMerge="1">
                  <a:txBody>
                    <a:bodyPr/>
                    <a:lstStyle/>
                    <a:p>
                      <a:pPr marL="0" marR="0" lvl="0" indent="0" algn="ctr" defTabSz="914400" rtl="0" eaLnBrk="1" fontAlgn="t" latinLnBrk="0" hangingPunct="1">
                        <a:lnSpc>
                          <a:spcPct val="100000"/>
                        </a:lnSpc>
                        <a:spcBef>
                          <a:spcPct val="0"/>
                        </a:spcBef>
                        <a:spcAft>
                          <a:spcPct val="0"/>
                        </a:spcAft>
                        <a:buClrTx/>
                        <a:buSzTx/>
                        <a:buFontTx/>
                        <a:buNone/>
                        <a:tabLst/>
                        <a:defRPr/>
                      </a:pPr>
                      <a:endParaRPr kumimoji="0" lang="fr-FR" altLang="zh-CN" sz="800" b="1" i="0" u="none" strike="noStrike" kern="1200" cap="none" normalizeH="0" baseline="0" dirty="0">
                        <a:ln>
                          <a:noFill/>
                        </a:ln>
                        <a:solidFill>
                          <a:srgbClr val="0000FF"/>
                        </a:solidFill>
                        <a:effectLst/>
                        <a:latin typeface="微软雅黑" panose="020B0503020204020204" pitchFamily="34" charset="-122"/>
                        <a:ea typeface="微软雅黑" panose="020B0503020204020204" pitchFamily="34" charset="-122"/>
                        <a:cs typeface="+mn-cs"/>
                      </a:endParaRPr>
                    </a:p>
                  </a:txBody>
                  <a:tcPr marL="45720" marR="4572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extLst>
                  <a:ext uri="{0D108BD9-81ED-4DB2-BD59-A6C34878D82A}">
                    <a16:rowId xmlns:a16="http://schemas.microsoft.com/office/drawing/2014/main" val="10005"/>
                  </a:ext>
                </a:extLst>
              </a:tr>
              <a:tr h="441514">
                <a:tc>
                  <a: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14</a:t>
                      </a:r>
                      <a:r>
                        <a:rPr kumimoji="0" lang="en-US"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:00</a:t>
                      </a: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-16:30</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[131] NR_MIMO_Ph5_UE (11)</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pt-BR"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[128] NR_ATG_enh (15)</a:t>
                      </a:r>
                    </a:p>
                    <a:p>
                      <a:pPr marL="0" marR="0" lvl="0" indent="0" algn="l" defTabSz="914400" rtl="0" eaLnBrk="1" fontAlgn="t" latinLnBrk="0" hangingPunct="1">
                        <a:lnSpc>
                          <a:spcPct val="100000"/>
                        </a:lnSpc>
                        <a:spcBef>
                          <a:spcPct val="0"/>
                        </a:spcBef>
                        <a:spcAft>
                          <a:spcPct val="0"/>
                        </a:spcAft>
                        <a:buClrTx/>
                        <a:buSzTx/>
                        <a:buFontTx/>
                        <a:buNone/>
                        <a:tabLst/>
                        <a:defRPr/>
                      </a:pPr>
                      <a:endParaRPr kumimoji="0" lang="pt-BR"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Rel-19 non-spectrum (NTN)</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[126] NR_IoT_NTN_HPUE_part1 (31)</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lang="en-US" altLang="zh-CN" sz="800" strike="noStrike" baseline="0" dirty="0">
                          <a:solidFill>
                            <a:schemeClr val="tx1"/>
                          </a:solidFill>
                          <a:effectLst/>
                          <a:latin typeface="微软雅黑" panose="020B0503020204020204" pitchFamily="34" charset="-122"/>
                          <a:ea typeface="微软雅黑" panose="020B0503020204020204" pitchFamily="34" charset="-122"/>
                        </a:rPr>
                        <a:t>[232] IoT_NTN_Ph3 </a:t>
                      </a:r>
                      <a:r>
                        <a:rPr kumimoji="0" lang="en-US" altLang="zh-CN" sz="8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(3) </a:t>
                      </a:r>
                      <a:endParaRPr lang="en-US" altLang="zh-CN" sz="800" strike="noStrike" baseline="0" dirty="0">
                        <a:solidFill>
                          <a:schemeClr val="tx1"/>
                        </a:solidFill>
                        <a:effectLst/>
                        <a:latin typeface="微软雅黑" panose="020B0503020204020204" pitchFamily="34" charset="-122"/>
                        <a:ea typeface="微软雅黑" panose="020B0503020204020204" pitchFamily="34" charset="-122"/>
                      </a:endParaRP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[230] NR_NTN_Ph3_Part1 </a:t>
                      </a:r>
                      <a:r>
                        <a:rPr kumimoji="0" lang="en-US" altLang="zh-CN" sz="8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(13)</a:t>
                      </a:r>
                      <a:endParaRPr kumimoji="0" lang="nn-NO" altLang="zh-CN" sz="8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0" i="0" u="none" strike="noStrike" kern="1200" cap="none" normalizeH="0" baseline="0" noProof="0" dirty="0">
                          <a:ln>
                            <a:noFill/>
                          </a:ln>
                          <a:solidFill>
                            <a:schemeClr val="tx1"/>
                          </a:solidFill>
                          <a:effectLst/>
                          <a:latin typeface="微软雅黑" panose="020B0503020204020204" pitchFamily="34" charset="-122"/>
                          <a:ea typeface="微软雅黑" panose="020B0503020204020204" pitchFamily="34" charset="-122"/>
                          <a:cs typeface="+mn-cs"/>
                        </a:rPr>
                        <a:t>[231] NR_NTN_Ph3_Part2 </a:t>
                      </a:r>
                      <a:r>
                        <a:rPr kumimoji="0" lang="en-US" altLang="zh-CN" sz="8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(12)</a:t>
                      </a:r>
                    </a:p>
                    <a:p>
                      <a:pPr marL="0" marR="0" lvl="0" indent="0" algn="l" defTabSz="914400" rtl="0" eaLnBrk="1" fontAlgn="t" latinLnBrk="0" hangingPunct="1">
                        <a:lnSpc>
                          <a:spcPct val="100000"/>
                        </a:lnSpc>
                        <a:spcBef>
                          <a:spcPct val="0"/>
                        </a:spcBef>
                        <a:spcAft>
                          <a:spcPct val="0"/>
                        </a:spcAft>
                        <a:buClrTx/>
                        <a:buSzTx/>
                        <a:buFontTx/>
                        <a:buNone/>
                        <a:tabLst/>
                        <a:defRPr/>
                      </a:pPr>
                      <a:endParaRPr kumimoji="0" lang="en-GB" altLang="zh-CN" sz="800" b="0" i="0" u="none" strike="noStrike" kern="1200" cap="none" spc="0" normalizeH="0" baseline="0" dirty="0">
                        <a:ln>
                          <a:noFill/>
                        </a:ln>
                        <a:solidFill>
                          <a:schemeClr val="tx1"/>
                        </a:solidFill>
                        <a:effectLst/>
                        <a:uLnTx/>
                        <a:uFillTx/>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endParaRPr kumimoji="0" lang="en-GB" altLang="zh-CN" sz="800" b="0" i="0" u="none" strike="noStrike" kern="1200" cap="none" spc="0" normalizeH="0" baseline="0" dirty="0">
                        <a:ln>
                          <a:noFill/>
                        </a:ln>
                        <a:solidFill>
                          <a:schemeClr val="tx1"/>
                        </a:solidFill>
                        <a:effectLst/>
                        <a:uLnTx/>
                        <a:uFillTx/>
                        <a:latin typeface="微软雅黑" panose="020B0503020204020204" pitchFamily="34" charset="-122"/>
                        <a:ea typeface="微软雅黑" panose="020B0503020204020204" pitchFamily="34" charset="-122"/>
                        <a:cs typeface="+mn-cs"/>
                      </a:endParaRP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[325] TRP_TRS_Ph3 (24)  (cont)</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[326] MIMO_OTA_Ph3 (9) </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de-DE" altLang="zh-CN" sz="8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[327] NR_FR2_OTA (6) </a:t>
                      </a:r>
                    </a:p>
                    <a:p>
                      <a:pPr marL="0" marR="0" lvl="0" indent="0" algn="l" defTabSz="914400" rtl="0" eaLnBrk="1" fontAlgn="t" latinLnBrk="0" hangingPunct="1">
                        <a:lnSpc>
                          <a:spcPct val="100000"/>
                        </a:lnSpc>
                        <a:spcBef>
                          <a:spcPct val="0"/>
                        </a:spcBef>
                        <a:spcAft>
                          <a:spcPct val="0"/>
                        </a:spcAft>
                        <a:buClrTx/>
                        <a:buSzTx/>
                        <a:buFontTx/>
                        <a:buNone/>
                        <a:tabLst/>
                        <a:defRPr/>
                      </a:pPr>
                      <a:endParaRPr kumimoji="0" lang="nn-NO" altLang="zh-CN" sz="800" b="1"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1"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Rel-19 BSRF (start at 15:30)</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it-IT" altLang="zh-CN" sz="8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[302] NR_BS_RF_Part1_E_EIRP (25) </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[304] NR_BS_RF_Part3_OTA_TRP (8)</a:t>
                      </a:r>
                      <a:endParaRPr kumimoji="0" lang="nn-NO" altLang="zh-CN" sz="800" b="0" i="0" u="none" strike="sng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endParaRPr kumimoji="0" lang="de-DE" altLang="zh-CN" sz="8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lang="en-US" altLang="zh-CN" sz="800" b="1" i="0" u="none" strike="noStrike" kern="1200" dirty="0">
                          <a:solidFill>
                            <a:schemeClr val="tx1"/>
                          </a:solidFill>
                          <a:effectLst/>
                          <a:latin typeface="微软雅黑" panose="020B0503020204020204" pitchFamily="34" charset="-122"/>
                          <a:ea typeface="微软雅黑" panose="020B0503020204020204" pitchFamily="34" charset="-122"/>
                          <a:cs typeface="+mn-cs"/>
                        </a:rPr>
                        <a:t>RRM Ad-hoc: Reserved</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1" i="0" u="none" strike="noStrike" kern="1200" cap="none" normalizeH="0" baseline="0" dirty="0" err="1">
                          <a:ln>
                            <a:noFill/>
                          </a:ln>
                          <a:solidFill>
                            <a:srgbClr val="0000FF"/>
                          </a:solidFill>
                          <a:effectLst/>
                          <a:latin typeface="微软雅黑" panose="020B0503020204020204" pitchFamily="34" charset="-122"/>
                          <a:ea typeface="微软雅黑" panose="020B0503020204020204" pitchFamily="34" charset="-122"/>
                          <a:cs typeface="+mn-cs"/>
                        </a:rPr>
                        <a:t>BDaT</a:t>
                      </a:r>
                      <a:endParaRPr kumimoji="0" lang="en-GB" altLang="zh-CN" sz="800" b="1" i="0" u="none" strike="noStrike" kern="1200" cap="none" normalizeH="0" baseline="0" dirty="0">
                        <a:ln>
                          <a:noFill/>
                        </a:ln>
                        <a:solidFill>
                          <a:srgbClr val="0000FF"/>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extLst>
                  <a:ext uri="{0D108BD9-81ED-4DB2-BD59-A6C34878D82A}">
                    <a16:rowId xmlns:a16="http://schemas.microsoft.com/office/drawing/2014/main" val="10006"/>
                  </a:ext>
                </a:extLst>
              </a:tr>
              <a:tr h="534465">
                <a:tc>
                  <a: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17:00-18:00</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[127] NR_IoT_NTN_HPUE_part2 (13)</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0" i="0" u="none" strike="noStrike" kern="1200" cap="none" normalizeH="0" baseline="0" noProof="0" dirty="0">
                          <a:ln>
                            <a:noFill/>
                          </a:ln>
                          <a:solidFill>
                            <a:schemeClr val="tx1"/>
                          </a:solidFill>
                          <a:effectLst/>
                          <a:latin typeface="微软雅黑" panose="020B0503020204020204" pitchFamily="34" charset="-122"/>
                          <a:ea typeface="微软雅黑" panose="020B0503020204020204" pitchFamily="34" charset="-122"/>
                          <a:cs typeface="+mn-cs"/>
                        </a:rPr>
                        <a:t>[231] NR_NTN_Ph3_Part2 </a:t>
                      </a:r>
                      <a:r>
                        <a:rPr kumimoji="0" lang="en-US" altLang="zh-CN" sz="8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(12) Cont.</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1"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RAN Task</a:t>
                      </a:r>
                      <a:endParaRPr kumimoji="0" lang="en-US" altLang="zh-CN" sz="8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r>
                        <a:rPr kumimoji="0" lang="en-GB" altLang="zh-CN" sz="800" b="0" i="0" u="none" strike="noStrike" kern="1200" cap="none" spc="0" normalizeH="0" baseline="0" dirty="0">
                          <a:ln>
                            <a:noFill/>
                          </a:ln>
                          <a:solidFill>
                            <a:schemeClr val="tx1"/>
                          </a:solidFill>
                          <a:effectLst/>
                          <a:uLnTx/>
                          <a:uFillTx/>
                          <a:latin typeface="微软雅黑" panose="020B0503020204020204" pitchFamily="34" charset="-122"/>
                          <a:ea typeface="微软雅黑" panose="020B0503020204020204" pitchFamily="34" charset="-122"/>
                          <a:cs typeface="+mn-cs"/>
                        </a:rPr>
                        <a:t>[234] </a:t>
                      </a:r>
                      <a:r>
                        <a:rPr kumimoji="0" lang="en-GB" altLang="zh-CN" sz="800" b="0" i="0" u="none" strike="noStrike" kern="1200" cap="none" spc="0" normalizeH="0" baseline="0" dirty="0" err="1">
                          <a:ln>
                            <a:noFill/>
                          </a:ln>
                          <a:solidFill>
                            <a:schemeClr val="tx1"/>
                          </a:solidFill>
                          <a:effectLst/>
                          <a:uLnTx/>
                          <a:uFillTx/>
                          <a:latin typeface="微软雅黑" panose="020B0503020204020204" pitchFamily="34" charset="-122"/>
                          <a:ea typeface="微软雅黑" panose="020B0503020204020204" pitchFamily="34" charset="-122"/>
                          <a:cs typeface="+mn-cs"/>
                        </a:rPr>
                        <a:t>RRM_Spec_Improvement</a:t>
                      </a:r>
                      <a:r>
                        <a:rPr kumimoji="0" lang="en-GB" altLang="zh-CN" sz="800" b="0" i="0" u="none" strike="noStrike" kern="1200" cap="none" spc="0" normalizeH="0" baseline="0" dirty="0">
                          <a:ln>
                            <a:noFill/>
                          </a:ln>
                          <a:solidFill>
                            <a:schemeClr val="tx1"/>
                          </a:solidFill>
                          <a:effectLst/>
                          <a:uLnTx/>
                          <a:uFillTx/>
                          <a:latin typeface="微软雅黑" panose="020B0503020204020204" pitchFamily="34" charset="-122"/>
                          <a:ea typeface="微软雅黑" panose="020B0503020204020204" pitchFamily="34" charset="-122"/>
                          <a:cs typeface="+mn-cs"/>
                        </a:rPr>
                        <a:t> (16)</a:t>
                      </a:r>
                    </a:p>
                    <a:p>
                      <a:pPr marL="0" marR="0" lvl="0" indent="0" algn="l" defTabSz="914400" rtl="0" eaLnBrk="1" fontAlgn="t" latinLnBrk="0" hangingPunct="1">
                        <a:lnSpc>
                          <a:spcPct val="100000"/>
                        </a:lnSpc>
                        <a:spcBef>
                          <a:spcPct val="0"/>
                        </a:spcBef>
                        <a:spcAft>
                          <a:spcPct val="0"/>
                        </a:spcAft>
                        <a:buClrTx/>
                        <a:buSzTx/>
                        <a:buFontTx/>
                        <a:buNone/>
                        <a:tabLst/>
                        <a:defRPr/>
                      </a:pPr>
                      <a:endParaRPr kumimoji="0" lang="nn-NO" altLang="zh-CN" sz="800" b="0" i="0" u="none" strike="noStrike" kern="1200" cap="none" spc="0" normalizeH="0" baseline="0" dirty="0">
                        <a:ln>
                          <a:noFill/>
                        </a:ln>
                        <a:solidFill>
                          <a:schemeClr val="tx1"/>
                        </a:solidFill>
                        <a:effectLst/>
                        <a:uLnTx/>
                        <a:uFillTx/>
                        <a:latin typeface="微软雅黑" panose="020B0503020204020204" pitchFamily="34" charset="-122"/>
                        <a:ea typeface="微软雅黑" panose="020B0503020204020204" pitchFamily="34" charset="-122"/>
                        <a:cs typeface="+mn-cs"/>
                      </a:endParaRP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zh-CN" sz="800" b="1" i="0" u="none" strike="noStrike" kern="1200" cap="none" normalizeH="0" baseline="0" noProof="0" dirty="0">
                          <a:ln>
                            <a:noFill/>
                          </a:ln>
                          <a:solidFill>
                            <a:schemeClr val="tx1"/>
                          </a:solidFill>
                          <a:effectLst/>
                          <a:latin typeface="微软雅黑" panose="020B0503020204020204" pitchFamily="34" charset="-122"/>
                          <a:ea typeface="微软雅黑" panose="020B0503020204020204" pitchFamily="34" charset="-122"/>
                          <a:cs typeface="+mn-cs"/>
                        </a:rPr>
                        <a:t>Rel-19 BSRF (</a:t>
                      </a:r>
                      <a:r>
                        <a:rPr kumimoji="0" lang="en-US" altLang="zh-CN" sz="800" b="1" i="0" u="none" strike="noStrike" kern="1200" cap="none" normalizeH="0" baseline="0" noProof="0" dirty="0" err="1">
                          <a:ln>
                            <a:noFill/>
                          </a:ln>
                          <a:solidFill>
                            <a:schemeClr val="tx1"/>
                          </a:solidFill>
                          <a:effectLst/>
                          <a:latin typeface="微软雅黑" panose="020B0503020204020204" pitchFamily="34" charset="-122"/>
                          <a:ea typeface="微软雅黑" panose="020B0503020204020204" pitchFamily="34" charset="-122"/>
                          <a:cs typeface="+mn-cs"/>
                        </a:rPr>
                        <a:t>cont</a:t>
                      </a:r>
                      <a:r>
                        <a:rPr kumimoji="0" lang="en-US" altLang="zh-CN" sz="800" b="1" i="0" u="none" strike="noStrike" kern="1200" cap="none" normalizeH="0" baseline="0" noProof="0" dirty="0">
                          <a:ln>
                            <a:noFill/>
                          </a:ln>
                          <a:solidFill>
                            <a:schemeClr val="tx1"/>
                          </a:solidFill>
                          <a:effectLst/>
                          <a:latin typeface="微软雅黑" panose="020B0503020204020204" pitchFamily="34" charset="-122"/>
                          <a:ea typeface="微软雅黑" panose="020B0503020204020204" pitchFamily="34" charset="-122"/>
                          <a:cs typeface="+mn-cs"/>
                        </a:rPr>
                        <a:t>)</a:t>
                      </a: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lang="en-US" altLang="zh-CN" sz="800" b="1" i="0" u="none" strike="noStrike" kern="1200" dirty="0">
                          <a:solidFill>
                            <a:schemeClr val="tx1"/>
                          </a:solidFill>
                          <a:effectLst/>
                          <a:latin typeface="微软雅黑" panose="020B0503020204020204" pitchFamily="34" charset="-122"/>
                          <a:ea typeface="微软雅黑" panose="020B0503020204020204" pitchFamily="34" charset="-122"/>
                          <a:cs typeface="+mn-cs"/>
                        </a:rPr>
                        <a:t>Main Ad hoc (16:00~18:00): </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[134] NR_LPWUS_UERF </a:t>
                      </a:r>
                      <a:r>
                        <a:rPr lang="en-US" altLang="zh-CN" sz="800" b="0" i="0" u="none" strike="noStrike" kern="1200" dirty="0">
                          <a:solidFill>
                            <a:schemeClr val="tx1"/>
                          </a:solidFill>
                          <a:effectLst/>
                          <a:latin typeface="微软雅黑" panose="020B0503020204020204" pitchFamily="34" charset="-122"/>
                          <a:ea typeface="微软雅黑" panose="020B0503020204020204" pitchFamily="34" charset="-122"/>
                          <a:cs typeface="+mn-cs"/>
                        </a:rPr>
                        <a:t>Chaired by Ruixin Wang (vivo)</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lang="en-US" altLang="zh-CN" sz="800" b="1" i="0" u="none" strike="noStrike" kern="1200" dirty="0" err="1">
                          <a:solidFill>
                            <a:srgbClr val="0000FF"/>
                          </a:solidFill>
                          <a:effectLst/>
                          <a:latin typeface="微软雅黑" panose="020B0503020204020204" pitchFamily="34" charset="-122"/>
                          <a:ea typeface="微软雅黑" panose="020B0503020204020204" pitchFamily="34" charset="-122"/>
                          <a:cs typeface="+mn-cs"/>
                        </a:rPr>
                        <a:t>BDaT</a:t>
                      </a:r>
                      <a:endParaRPr lang="en-US" altLang="zh-CN" sz="800" b="1" i="0" u="none" strike="noStrike" kern="1200" dirty="0">
                        <a:solidFill>
                          <a:srgbClr val="0000FF"/>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extLst>
                  <a:ext uri="{0D108BD9-81ED-4DB2-BD59-A6C34878D82A}">
                    <a16:rowId xmlns:a16="http://schemas.microsoft.com/office/drawing/2014/main" val="10007"/>
                  </a:ext>
                </a:extLst>
              </a:tr>
              <a:tr h="255614">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18:00-19:30</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AE9"/>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Main Ad-hoc: </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fr-FR"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[129/130] #2 NR_AIML_air</a:t>
                      </a:r>
                      <a:r>
                        <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 Chaired by Vali (Qualcomm)</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AE9"/>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Calibri" panose="020F0502020204030204" pitchFamily="34" charset="0"/>
                        </a:rPr>
                        <a:t>RRM Ad-hoc: </a:t>
                      </a:r>
                      <a:r>
                        <a:rPr kumimoji="0" lang="nn-NO" altLang="zh-CN" sz="800" b="0" i="0" u="none" strike="noStrike" kern="1200" cap="none" normalizeH="0" baseline="0" noProof="0" dirty="0">
                          <a:ln>
                            <a:noFill/>
                          </a:ln>
                          <a:solidFill>
                            <a:schemeClr val="tx1"/>
                          </a:solidFill>
                          <a:effectLst/>
                          <a:latin typeface="微软雅黑" panose="020B0503020204020204" pitchFamily="34" charset="-122"/>
                          <a:ea typeface="微软雅黑" panose="020B0503020204020204" pitchFamily="34" charset="-122"/>
                          <a:cs typeface="+mn-cs"/>
                        </a:rPr>
                        <a:t>[224] [225]</a:t>
                      </a:r>
                      <a:r>
                        <a:rPr kumimoji="0" lang="en-US"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Calibri" panose="020F0502020204030204" pitchFamily="34" charset="0"/>
                        </a:rPr>
                        <a:t> </a:t>
                      </a:r>
                      <a:r>
                        <a:rPr kumimoji="0" lang="en-US" altLang="zh-CN" sz="800" b="0" i="0" u="none" strike="noStrike" kern="1200" cap="none" normalizeH="0" baseline="0" dirty="0" err="1">
                          <a:ln>
                            <a:noFill/>
                          </a:ln>
                          <a:solidFill>
                            <a:schemeClr val="tx1"/>
                          </a:solidFill>
                          <a:effectLst/>
                          <a:latin typeface="微软雅黑" panose="020B0503020204020204" pitchFamily="34" charset="-122"/>
                          <a:ea typeface="微软雅黑" panose="020B0503020204020204" pitchFamily="34" charset="-122"/>
                          <a:cs typeface="Calibri" panose="020F0502020204030204" pitchFamily="34" charset="0"/>
                        </a:rPr>
                        <a:t>Netw_Energy_NR_enh</a:t>
                      </a:r>
                      <a:r>
                        <a:rPr kumimoji="0" lang="en-US"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Calibri" panose="020F0502020204030204" pitchFamily="34" charset="0"/>
                        </a:rPr>
                        <a:t>, Chaired By </a:t>
                      </a:r>
                      <a:r>
                        <a:rPr kumimoji="0" lang="en-US" altLang="zh-CN" sz="800" b="0" i="0" u="none" strike="noStrike" kern="1200" cap="none" normalizeH="0" baseline="0" dirty="0" err="1">
                          <a:ln>
                            <a:noFill/>
                          </a:ln>
                          <a:solidFill>
                            <a:schemeClr val="tx1"/>
                          </a:solidFill>
                          <a:effectLst/>
                          <a:latin typeface="微软雅黑" panose="020B0503020204020204" pitchFamily="34" charset="-122"/>
                          <a:ea typeface="微软雅黑" panose="020B0503020204020204" pitchFamily="34" charset="-122"/>
                          <a:cs typeface="Calibri" panose="020F0502020204030204" pitchFamily="34" charset="0"/>
                        </a:rPr>
                        <a:t>Zhixun</a:t>
                      </a:r>
                      <a:r>
                        <a:rPr kumimoji="0" lang="en-US"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Calibri" panose="020F0502020204030204" pitchFamily="34" charset="0"/>
                        </a:rPr>
                        <a:t> Tang (Ericsson)</a:t>
                      </a:r>
                    </a:p>
                    <a:p>
                      <a:pPr marL="0" marR="0" lvl="0" indent="0" algn="l" defTabSz="914400" rtl="0" eaLnBrk="1" fontAlgn="t" latinLnBrk="0" hangingPunct="1">
                        <a:lnSpc>
                          <a:spcPct val="100000"/>
                        </a:lnSpc>
                        <a:spcBef>
                          <a:spcPct val="0"/>
                        </a:spcBef>
                        <a:spcAft>
                          <a:spcPct val="0"/>
                        </a:spcAft>
                        <a:buClrTx/>
                        <a:buSzTx/>
                        <a:buFontTx/>
                        <a:buNone/>
                        <a:tabLst/>
                        <a:defRPr/>
                      </a:pPr>
                      <a:endParaRPr lang="en-US" altLang="zh-CN" sz="800" dirty="0">
                        <a:solidFill>
                          <a:schemeClr val="tx1"/>
                        </a:solidFill>
                        <a:effectLst/>
                        <a:latin typeface="微软雅黑" panose="020B0503020204020204" pitchFamily="34" charset="-122"/>
                        <a:ea typeface="微软雅黑" panose="020B0503020204020204" pitchFamily="34" charset="-122"/>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AE9"/>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1" i="0" u="none" strike="noStrike" kern="1200" cap="none" normalizeH="0" baseline="0" dirty="0" err="1">
                          <a:ln>
                            <a:noFill/>
                          </a:ln>
                          <a:solidFill>
                            <a:schemeClr val="tx1"/>
                          </a:solidFill>
                          <a:effectLst/>
                          <a:latin typeface="微软雅黑" panose="020B0503020204020204" pitchFamily="34" charset="-122"/>
                          <a:ea typeface="微软雅黑" panose="020B0503020204020204" pitchFamily="34" charset="-122"/>
                          <a:cs typeface="+mn-cs"/>
                        </a:rPr>
                        <a:t>BDaT</a:t>
                      </a:r>
                      <a:r>
                        <a:rPr kumimoji="0" lang="en-US"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 Ad-Hoc: OTA</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[325] TRP_TRS_Ph3, </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[326] MIMO_OTA_Ph3 </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Chaired by Ruixin Wang (vivo)</a:t>
                      </a: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AE9"/>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Main Ad-hoc: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[116] NR_ENDC_RF_Ph4_part1 Chaired by Leo(Ye) Liu (Huawei)</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AE9"/>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zh-CN" sz="800" b="1" i="0" u="none" strike="noStrike" kern="1200" cap="none" normalizeH="0" baseline="0" dirty="0" err="1">
                          <a:ln>
                            <a:noFill/>
                          </a:ln>
                          <a:solidFill>
                            <a:srgbClr val="0000FF"/>
                          </a:solidFill>
                          <a:effectLst/>
                          <a:latin typeface="微软雅黑" panose="020B0503020204020204" pitchFamily="34" charset="-122"/>
                          <a:ea typeface="微软雅黑" panose="020B0503020204020204" pitchFamily="34" charset="-122"/>
                          <a:cs typeface="+mn-cs"/>
                        </a:rPr>
                        <a:t>BDaT</a:t>
                      </a:r>
                      <a:endParaRPr kumimoji="0" lang="en-US" altLang="zh-CN" sz="800" b="1" i="0" u="none" strike="noStrike" kern="1200" cap="none" normalizeH="0" baseline="0" dirty="0">
                        <a:ln>
                          <a:noFill/>
                        </a:ln>
                        <a:solidFill>
                          <a:srgbClr val="0000FF"/>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AE9"/>
                    </a:solidFill>
                  </a:tcPr>
                </a:tc>
                <a:extLst>
                  <a:ext uri="{0D108BD9-81ED-4DB2-BD59-A6C34878D82A}">
                    <a16:rowId xmlns:a16="http://schemas.microsoft.com/office/drawing/2014/main" val="10008"/>
                  </a:ext>
                </a:extLst>
              </a:tr>
            </a:tbl>
          </a:graphicData>
        </a:graphic>
      </p:graphicFrame>
    </p:spTree>
    <p:extLst>
      <p:ext uri="{BB962C8B-B14F-4D97-AF65-F5344CB8AC3E}">
        <p14:creationId xmlns:p14="http://schemas.microsoft.com/office/powerpoint/2010/main" val="41854847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4653FC17-6DDA-4C90-8331-B521BC2ADE4B}"/>
              </a:ext>
            </a:extLst>
          </p:cNvPr>
          <p:cNvSpPr>
            <a:spLocks noGrp="1"/>
          </p:cNvSpPr>
          <p:nvPr>
            <p:ph type="title"/>
          </p:nvPr>
        </p:nvSpPr>
        <p:spPr>
          <a:xfrm>
            <a:off x="401652" y="130320"/>
            <a:ext cx="9263641" cy="1143001"/>
          </a:xfrm>
        </p:spPr>
        <p:txBody>
          <a:bodyPr/>
          <a:lstStyle/>
          <a:p>
            <a:r>
              <a:rPr lang="en-US" altLang="zh-CN" b="1" dirty="0"/>
              <a:t>Thursday</a:t>
            </a:r>
            <a:endParaRPr lang="ru-RU" b="1" dirty="0">
              <a:latin typeface="微软雅黑" panose="020B0503020204020204" pitchFamily="34" charset="-122"/>
              <a:ea typeface="微软雅黑" panose="020B0503020204020204" pitchFamily="34" charset="-122"/>
            </a:endParaRPr>
          </a:p>
        </p:txBody>
      </p:sp>
      <p:graphicFrame>
        <p:nvGraphicFramePr>
          <p:cNvPr id="7" name="Table 4"/>
          <p:cNvGraphicFramePr>
            <a:graphicFrameLocks noGrp="1"/>
          </p:cNvGraphicFramePr>
          <p:nvPr>
            <p:extLst>
              <p:ext uri="{D42A27DB-BD31-4B8C-83A1-F6EECF244321}">
                <p14:modId xmlns:p14="http://schemas.microsoft.com/office/powerpoint/2010/main" val="3877361838"/>
              </p:ext>
            </p:extLst>
          </p:nvPr>
        </p:nvGraphicFramePr>
        <p:xfrm>
          <a:off x="85460" y="1273320"/>
          <a:ext cx="11820790" cy="4191061"/>
        </p:xfrm>
        <a:graphic>
          <a:graphicData uri="http://schemas.openxmlformats.org/drawingml/2006/table">
            <a:tbl>
              <a:tblPr/>
              <a:tblGrid>
                <a:gridCol w="656914">
                  <a:extLst>
                    <a:ext uri="{9D8B030D-6E8A-4147-A177-3AD203B41FA5}">
                      <a16:colId xmlns:a16="http://schemas.microsoft.com/office/drawing/2014/main" val="20000"/>
                    </a:ext>
                  </a:extLst>
                </a:gridCol>
                <a:gridCol w="2447703">
                  <a:extLst>
                    <a:ext uri="{9D8B030D-6E8A-4147-A177-3AD203B41FA5}">
                      <a16:colId xmlns:a16="http://schemas.microsoft.com/office/drawing/2014/main" val="20001"/>
                    </a:ext>
                  </a:extLst>
                </a:gridCol>
                <a:gridCol w="2447703">
                  <a:extLst>
                    <a:ext uri="{9D8B030D-6E8A-4147-A177-3AD203B41FA5}">
                      <a16:colId xmlns:a16="http://schemas.microsoft.com/office/drawing/2014/main" val="20002"/>
                    </a:ext>
                  </a:extLst>
                </a:gridCol>
                <a:gridCol w="2447703">
                  <a:extLst>
                    <a:ext uri="{9D8B030D-6E8A-4147-A177-3AD203B41FA5}">
                      <a16:colId xmlns:a16="http://schemas.microsoft.com/office/drawing/2014/main" val="20003"/>
                    </a:ext>
                  </a:extLst>
                </a:gridCol>
                <a:gridCol w="2447703">
                  <a:extLst>
                    <a:ext uri="{9D8B030D-6E8A-4147-A177-3AD203B41FA5}">
                      <a16:colId xmlns:a16="http://schemas.microsoft.com/office/drawing/2014/main" val="20004"/>
                    </a:ext>
                  </a:extLst>
                </a:gridCol>
                <a:gridCol w="1373064">
                  <a:extLst>
                    <a:ext uri="{9D8B030D-6E8A-4147-A177-3AD203B41FA5}">
                      <a16:colId xmlns:a16="http://schemas.microsoft.com/office/drawing/2014/main" val="2344327732"/>
                    </a:ext>
                  </a:extLst>
                </a:gridCol>
              </a:tblGrid>
              <a:tr h="350581">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en-US"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Venue</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Time</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CN"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RAN4 Main </a:t>
                      </a:r>
                    </a:p>
                  </a:txBody>
                  <a:tcPr marL="45720" marR="4572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CN"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RAN4 RRM (RAN4 Breakout1)</a:t>
                      </a:r>
                    </a:p>
                  </a:txBody>
                  <a:tcPr marL="45720" marR="4572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RAN4 </a:t>
                      </a:r>
                      <a:r>
                        <a:rPr kumimoji="0" lang="en-US" altLang="en-US" sz="800" b="1" i="0" u="none" strike="noStrike" cap="none" normalizeH="0" baseline="0" dirty="0" err="1">
                          <a:ln>
                            <a:noFill/>
                          </a:ln>
                          <a:solidFill>
                            <a:srgbClr val="FFFFFF"/>
                          </a:solidFill>
                          <a:effectLst/>
                          <a:latin typeface="微软雅黑" panose="020B0503020204020204" pitchFamily="34" charset="-122"/>
                          <a:ea typeface="微软雅黑" panose="020B0503020204020204" pitchFamily="34" charset="-122"/>
                        </a:rPr>
                        <a:t>BDaT</a:t>
                      </a:r>
                      <a:r>
                        <a:rPr kumimoji="0" lang="en-US" altLang="en-US"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 (RAN4 Breakout2 )</a:t>
                      </a:r>
                    </a:p>
                  </a:txBody>
                  <a:tcPr marL="45720" marR="4572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Ad hoc room (RAN4 Breakout3)</a:t>
                      </a:r>
                    </a:p>
                  </a:txBody>
                  <a:tcPr marL="45720" marR="4572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altLang="zh-CN"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Offline room </a:t>
                      </a:r>
                      <a:r>
                        <a:rPr kumimoji="0" lang="zh-CN" altLang="en-US"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a:t>
                      </a:r>
                      <a:r>
                        <a:rPr kumimoji="0" lang="en-US" altLang="zh-CN"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RAN4 Ad hoc Magnolia</a:t>
                      </a:r>
                      <a:r>
                        <a:rPr kumimoji="0" lang="zh-CN" altLang="en-US"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a:t>
                      </a:r>
                      <a:endParaRPr kumimoji="0" lang="en-US" altLang="zh-CN"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endParaRPr>
                    </a:p>
                  </a:txBody>
                  <a:tcPr marL="45720" marR="4572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000"/>
                  </a:ext>
                </a:extLst>
              </a:tr>
              <a:tr h="820923">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8:30-10:30</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Rel-19 spectrum (NTN)</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[113] NR_IoT_NTN_Bands (25)</a:t>
                      </a:r>
                    </a:p>
                    <a:p>
                      <a:pPr marL="0" marR="0" lvl="0" indent="0" algn="l" defTabSz="914400" rtl="0" eaLnBrk="1" fontAlgn="t" latinLnBrk="0" hangingPunct="1">
                        <a:lnSpc>
                          <a:spcPct val="100000"/>
                        </a:lnSpc>
                        <a:spcBef>
                          <a:spcPct val="0"/>
                        </a:spcBef>
                        <a:spcAft>
                          <a:spcPct val="0"/>
                        </a:spcAft>
                        <a:buClrTx/>
                        <a:buSzTx/>
                        <a:buFontTx/>
                        <a:buNone/>
                        <a:tabLst/>
                        <a:defRPr/>
                      </a:pPr>
                      <a:endParaRPr kumimoji="0" lang="nn-NO"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Rel-19 basket WI</a:t>
                      </a:r>
                      <a:endParaRPr kumimoji="0" lang="en-GB"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r>
                        <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[104] NR_Baskets_Part_1 (41)</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[105] NR_Baskets_Part_2 (54)</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[106] </a:t>
                      </a:r>
                      <a:r>
                        <a:rPr kumimoji="0" lang="en-GB" altLang="zh-CN" sz="800" b="0" i="0" u="none" strike="noStrike" kern="1200" cap="none" normalizeH="0" baseline="0" dirty="0" err="1">
                          <a:ln>
                            <a:noFill/>
                          </a:ln>
                          <a:solidFill>
                            <a:schemeClr val="tx1"/>
                          </a:solidFill>
                          <a:effectLst/>
                          <a:latin typeface="微软雅黑" panose="020B0503020204020204" pitchFamily="34" charset="-122"/>
                          <a:ea typeface="微软雅黑" panose="020B0503020204020204" pitchFamily="34" charset="-122"/>
                          <a:cs typeface="+mn-cs"/>
                        </a:rPr>
                        <a:t>LTE_Baskets</a:t>
                      </a:r>
                      <a:r>
                        <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 (4)</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354" rtl="0" eaLnBrk="1" fontAlgn="auto" latinLnBrk="0" hangingPunct="1">
                        <a:lnSpc>
                          <a:spcPct val="100000"/>
                        </a:lnSpc>
                        <a:spcBef>
                          <a:spcPts val="0"/>
                        </a:spcBef>
                        <a:spcAft>
                          <a:spcPts val="0"/>
                        </a:spcAft>
                        <a:buClrTx/>
                        <a:buSzTx/>
                        <a:buFontTx/>
                        <a:buNone/>
                        <a:tabLst/>
                        <a:defRPr/>
                      </a:pPr>
                      <a:r>
                        <a:rPr kumimoji="0" lang="nn-NO" altLang="zh-CN" sz="800" b="1"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Rel-18</a:t>
                      </a:r>
                      <a:endParaRPr kumimoji="0" lang="nn-NO" altLang="zh-CN" sz="800" b="0" i="0" u="none" strike="sng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endParaRPr>
                    </a:p>
                    <a:p>
                      <a:pPr marL="0" marR="0" lvl="0" indent="0" algn="l" defTabSz="914354" rtl="0" eaLnBrk="1" fontAlgn="auto" latinLnBrk="0" hangingPunct="1">
                        <a:lnSpc>
                          <a:spcPct val="100000"/>
                        </a:lnSpc>
                        <a:spcBef>
                          <a:spcPts val="0"/>
                        </a:spcBef>
                        <a:spcAft>
                          <a:spcPts val="0"/>
                        </a:spcAft>
                        <a:buClrTx/>
                        <a:buSzTx/>
                        <a:buFontTx/>
                        <a:buNone/>
                        <a:tabLst/>
                        <a:defRPr/>
                      </a:pPr>
                      <a:r>
                        <a:rPr kumimoji="0" lang="en-US" altLang="zh-CN" sz="800" b="0" i="0" u="none" strike="noStrike" kern="1200" cap="none" normalizeH="0" baseline="0" noProof="0" dirty="0">
                          <a:ln>
                            <a:noFill/>
                          </a:ln>
                          <a:solidFill>
                            <a:schemeClr val="tx1"/>
                          </a:solidFill>
                          <a:effectLst/>
                          <a:latin typeface="微软雅黑" panose="020B0503020204020204" pitchFamily="34" charset="-122"/>
                          <a:ea typeface="微软雅黑" panose="020B0503020204020204" pitchFamily="34" charset="-122"/>
                          <a:cs typeface="+mn-cs"/>
                        </a:rPr>
                        <a:t>[211</a:t>
                      </a:r>
                      <a:r>
                        <a:rPr kumimoji="0" lang="nn-NO" altLang="zh-CN" sz="800" b="0" i="0" u="none" strike="noStrike" kern="1200" cap="none" normalizeH="0" baseline="0" noProof="0" dirty="0">
                          <a:ln>
                            <a:noFill/>
                          </a:ln>
                          <a:solidFill>
                            <a:schemeClr val="tx1"/>
                          </a:solidFill>
                          <a:effectLst/>
                          <a:latin typeface="微软雅黑" panose="020B0503020204020204" pitchFamily="34" charset="-122"/>
                          <a:ea typeface="微软雅黑" panose="020B0503020204020204" pitchFamily="34" charset="-122"/>
                          <a:cs typeface="+mn-cs"/>
                        </a:rPr>
                        <a:t>][212] Rel-18 NR_pos_enh2 </a:t>
                      </a:r>
                      <a:r>
                        <a:rPr kumimoji="0" lang="en-US" altLang="zh-CN" sz="8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(37)</a:t>
                      </a:r>
                    </a:p>
                    <a:p>
                      <a:pPr marL="0" marR="0" lvl="0" indent="0" algn="l" defTabSz="914354" rtl="0" eaLnBrk="1" fontAlgn="auto" latinLnBrk="0" hangingPunct="1">
                        <a:lnSpc>
                          <a:spcPct val="100000"/>
                        </a:lnSpc>
                        <a:spcBef>
                          <a:spcPts val="0"/>
                        </a:spcBef>
                        <a:spcAft>
                          <a:spcPts val="0"/>
                        </a:spcAft>
                        <a:buClrTx/>
                        <a:buSzTx/>
                        <a:buFontTx/>
                        <a:buNone/>
                        <a:tabLst/>
                        <a:defRPr/>
                      </a:pPr>
                      <a:r>
                        <a:rPr kumimoji="0" lang="nn-NO" altLang="zh-CN" sz="800" b="1"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Rel-19</a:t>
                      </a:r>
                      <a:endParaRPr kumimoji="0" lang="nn-NO" altLang="zh-CN" sz="800" b="0" i="0" u="none" strike="sng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endParaRPr>
                    </a:p>
                    <a:p>
                      <a:pPr marL="0" marR="0" lvl="0" indent="0" algn="l" defTabSz="914354" rtl="0" eaLnBrk="1" fontAlgn="auto" latinLnBrk="0" hangingPunct="1">
                        <a:lnSpc>
                          <a:spcPct val="100000"/>
                        </a:lnSpc>
                        <a:spcBef>
                          <a:spcPts val="0"/>
                        </a:spcBef>
                        <a:spcAft>
                          <a:spcPts val="0"/>
                        </a:spcAft>
                        <a:buClrTx/>
                        <a:buSzTx/>
                        <a:buFontTx/>
                        <a:buNone/>
                        <a:tabLst/>
                        <a:defRPr/>
                      </a:pPr>
                      <a:r>
                        <a:rPr lang="en-US" altLang="zh-CN" sz="800" strike="noStrike" kern="1200" dirty="0">
                          <a:solidFill>
                            <a:schemeClr val="tx1"/>
                          </a:solidFill>
                          <a:effectLst/>
                          <a:latin typeface="微软雅黑" panose="020B0503020204020204" pitchFamily="34" charset="-122"/>
                          <a:ea typeface="微软雅黑" panose="020B0503020204020204" pitchFamily="34" charset="-122"/>
                          <a:cs typeface="+mn-cs"/>
                        </a:rPr>
                        <a:t>[227] NR_Mob_Ph4_Part1 (29)</a:t>
                      </a:r>
                      <a:endParaRPr kumimoji="0" lang="nn-NO" altLang="zh-CN" sz="8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endParaRP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1" i="0" u="none" strike="noStrike" kern="1200" cap="none" spc="0" normalizeH="0" baseline="0" noProof="0" dirty="0" err="1">
                          <a:ln>
                            <a:noFill/>
                          </a:ln>
                          <a:solidFill>
                            <a:schemeClr val="tx1"/>
                          </a:solidFill>
                          <a:effectLst/>
                          <a:uLnTx/>
                          <a:uFillTx/>
                          <a:latin typeface="微软雅黑" panose="020B0503020204020204" pitchFamily="34" charset="-122"/>
                          <a:ea typeface="微软雅黑" panose="020B0503020204020204" pitchFamily="34" charset="-122"/>
                          <a:cs typeface="+mn-cs"/>
                        </a:rPr>
                        <a:t>BDaT</a:t>
                      </a:r>
                      <a:r>
                        <a:rPr kumimoji="0" lang="en-US" altLang="zh-CN" sz="800" b="1"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 LS reply (if any)</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[328] </a:t>
                      </a:r>
                      <a:r>
                        <a:rPr kumimoji="0" lang="en-US" altLang="zh-CN" sz="800" b="0" i="0" u="none" strike="noStrike" kern="1200" cap="none" spc="0" normalizeH="0" baseline="0" noProof="0" dirty="0" err="1">
                          <a:ln>
                            <a:noFill/>
                          </a:ln>
                          <a:solidFill>
                            <a:schemeClr val="tx1"/>
                          </a:solidFill>
                          <a:effectLst/>
                          <a:uLnTx/>
                          <a:uFillTx/>
                          <a:latin typeface="微软雅黑" panose="020B0503020204020204" pitchFamily="34" charset="-122"/>
                          <a:ea typeface="微软雅黑" panose="020B0503020204020204" pitchFamily="34" charset="-122"/>
                          <a:cs typeface="+mn-cs"/>
                        </a:rPr>
                        <a:t>LS_BDaT</a:t>
                      </a:r>
                      <a:r>
                        <a:rPr kumimoji="0" lang="en-US" altLang="zh-CN" sz="8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 (1)</a:t>
                      </a:r>
                      <a:endParaRPr kumimoji="0" lang="pl-PL" altLang="zh-CN" sz="8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endParaRPr kumimoji="0" lang="nn-NO" altLang="zh-CN" sz="800" b="1"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1"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Rel-19 SBFD</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[306] NR_duplex_evo_General (22)</a:t>
                      </a:r>
                    </a:p>
                    <a:p>
                      <a:pPr marL="0" marR="0" lvl="0" indent="0" algn="l" defTabSz="914400" rtl="0" eaLnBrk="1" fontAlgn="t" latinLnBrk="0" hangingPunct="1">
                        <a:lnSpc>
                          <a:spcPct val="100000"/>
                        </a:lnSpc>
                        <a:spcBef>
                          <a:spcPct val="0"/>
                        </a:spcBef>
                        <a:spcAft>
                          <a:spcPct val="0"/>
                        </a:spcAft>
                        <a:buClrTx/>
                        <a:buSzTx/>
                        <a:buFontTx/>
                        <a:buNone/>
                        <a:tabLst/>
                        <a:defRPr/>
                      </a:pPr>
                      <a:endParaRPr kumimoji="0" lang="nn-NO" altLang="zh-CN" sz="800" b="0" i="0" u="none" strike="sng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lang="en-US" altLang="zh-CN" sz="800" b="1" i="0" u="none" strike="noStrike" kern="1200" dirty="0">
                          <a:solidFill>
                            <a:schemeClr val="tx1"/>
                          </a:solidFill>
                          <a:effectLst/>
                          <a:latin typeface="微软雅黑" panose="020B0503020204020204" pitchFamily="34" charset="-122"/>
                          <a:ea typeface="微软雅黑" panose="020B0503020204020204" pitchFamily="34" charset="-122"/>
                          <a:cs typeface="+mn-cs"/>
                        </a:rPr>
                        <a:t>RRM Ad-hoc: Reserved</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1" i="0" u="none" strike="noStrike" kern="1200" cap="none" normalizeH="0" baseline="0" noProof="0" dirty="0">
                          <a:ln>
                            <a:noFill/>
                          </a:ln>
                          <a:solidFill>
                            <a:srgbClr val="0000FF"/>
                          </a:solidFill>
                          <a:effectLst/>
                          <a:latin typeface="微软雅黑" panose="020B0503020204020204" pitchFamily="34" charset="-122"/>
                          <a:ea typeface="微软雅黑" panose="020B0503020204020204" pitchFamily="34" charset="-122"/>
                          <a:cs typeface="+mn-cs"/>
                        </a:rPr>
                        <a:t>RRM</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extLst>
                  <a:ext uri="{0D108BD9-81ED-4DB2-BD59-A6C34878D82A}">
                    <a16:rowId xmlns:a16="http://schemas.microsoft.com/office/drawing/2014/main" val="10003"/>
                  </a:ext>
                </a:extLst>
              </a:tr>
              <a:tr h="174811">
                <a:tc>
                  <a: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11</a:t>
                      </a:r>
                      <a:r>
                        <a:rPr kumimoji="0" lang="en-US"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:00-12:30</a:t>
                      </a:r>
                      <a:endPar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fr-FR"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[136] UERF_Spec_Improvement (26)</a:t>
                      </a:r>
                      <a:endPar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GB" altLang="zh-CN" sz="800" b="0" i="0" u="none" strike="noStrike" kern="1200" cap="none" spc="0" normalizeH="0" baseline="0" dirty="0">
                          <a:ln>
                            <a:noFill/>
                          </a:ln>
                          <a:solidFill>
                            <a:schemeClr val="tx1"/>
                          </a:solidFill>
                          <a:effectLst/>
                          <a:uLnTx/>
                          <a:uFillTx/>
                          <a:latin typeface="微软雅黑" panose="020B0503020204020204" pitchFamily="34" charset="-122"/>
                          <a:ea typeface="微软雅黑" panose="020B0503020204020204" pitchFamily="34" charset="-122"/>
                          <a:cs typeface="+mn-cs"/>
                        </a:rPr>
                        <a:t>[229] NR_XR_Ph3 (16)</a:t>
                      </a:r>
                      <a:endParaRPr kumimoji="0" lang="en-US" altLang="zh-CN" sz="800" b="0" i="0" u="none" strike="noStrike" kern="1200" cap="none" spc="0" normalizeH="0" baseline="0" dirty="0">
                        <a:ln>
                          <a:noFill/>
                        </a:ln>
                        <a:solidFill>
                          <a:schemeClr val="tx1"/>
                        </a:solidFill>
                        <a:effectLst/>
                        <a:uLnTx/>
                        <a:uFillTx/>
                        <a:latin typeface="微软雅黑" panose="020B0503020204020204" pitchFamily="34" charset="-122"/>
                        <a:ea typeface="微软雅黑" panose="020B0503020204020204" pitchFamily="34" charset="-122"/>
                        <a:cs typeface="+mn-cs"/>
                      </a:endParaRP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1"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Rel-19 SBFD BSRF</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sz="8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[307] NR_duplex_evo_BSRF (21)</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lang="en-US" altLang="zh-CN" sz="800" b="1" i="0" u="none" strike="noStrike" kern="1200" dirty="0">
                          <a:solidFill>
                            <a:schemeClr val="tx1"/>
                          </a:solidFill>
                          <a:effectLst/>
                          <a:latin typeface="微软雅黑" panose="020B0503020204020204" pitchFamily="34" charset="-122"/>
                          <a:ea typeface="微软雅黑" panose="020B0503020204020204" pitchFamily="34" charset="-122"/>
                          <a:cs typeface="+mn-cs"/>
                        </a:rPr>
                        <a:t>Main Ad hoc: </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[126/127] NR_IoT_NTN_HPUE_part1/2 </a:t>
                      </a:r>
                      <a:r>
                        <a:rPr kumimoji="0" lang="en-US"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Chaired by </a:t>
                      </a:r>
                      <a:r>
                        <a:rPr kumimoji="0" lang="en-US" altLang="zh-CN" sz="800" b="0" i="0" u="none" strike="noStrike" kern="1200" cap="none" normalizeH="0" baseline="0" dirty="0" err="1">
                          <a:ln>
                            <a:noFill/>
                          </a:ln>
                          <a:solidFill>
                            <a:schemeClr val="tx1"/>
                          </a:solidFill>
                          <a:effectLst/>
                          <a:latin typeface="微软雅黑" panose="020B0503020204020204" pitchFamily="34" charset="-122"/>
                          <a:ea typeface="微软雅黑" panose="020B0503020204020204" pitchFamily="34" charset="-122"/>
                          <a:cs typeface="+mn-cs"/>
                        </a:rPr>
                        <a:t>Haijie</a:t>
                      </a:r>
                      <a:r>
                        <a:rPr kumimoji="0" lang="en-US"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 </a:t>
                      </a:r>
                      <a:r>
                        <a:rPr kumimoji="0" lang="en-US" altLang="zh-CN" sz="800" b="0" i="0" u="none" strike="noStrike" kern="1200" cap="none" normalizeH="0" baseline="0" dirty="0" err="1">
                          <a:ln>
                            <a:noFill/>
                          </a:ln>
                          <a:solidFill>
                            <a:schemeClr val="tx1"/>
                          </a:solidFill>
                          <a:effectLst/>
                          <a:latin typeface="微软雅黑" panose="020B0503020204020204" pitchFamily="34" charset="-122"/>
                          <a:ea typeface="微软雅黑" panose="020B0503020204020204" pitchFamily="34" charset="-122"/>
                          <a:cs typeface="+mn-cs"/>
                        </a:rPr>
                        <a:t>Qiu</a:t>
                      </a:r>
                      <a:endParaRPr kumimoji="0" lang="en-US"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1" i="0" u="none" strike="noStrike" kern="1200" cap="none" normalizeH="0" baseline="0" dirty="0">
                          <a:ln>
                            <a:noFill/>
                          </a:ln>
                          <a:solidFill>
                            <a:srgbClr val="0000FF"/>
                          </a:solidFill>
                          <a:effectLst/>
                          <a:latin typeface="微软雅黑" panose="020B0503020204020204" pitchFamily="34" charset="-122"/>
                          <a:ea typeface="微软雅黑" panose="020B0503020204020204" pitchFamily="34" charset="-122"/>
                          <a:cs typeface="+mn-cs"/>
                        </a:rPr>
                        <a:t>RRM</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extLst>
                  <a:ext uri="{0D108BD9-81ED-4DB2-BD59-A6C34878D82A}">
                    <a16:rowId xmlns:a16="http://schemas.microsoft.com/office/drawing/2014/main" val="10004"/>
                  </a:ext>
                </a:extLst>
              </a:tr>
              <a:tr h="23558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12</a:t>
                      </a:r>
                      <a:r>
                        <a:rPr kumimoji="0" lang="en-US"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:30</a:t>
                      </a: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-14:00</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gridSpan="5">
                  <a:txBody>
                    <a:bodyPr/>
                    <a:lstStyle/>
                    <a:p>
                      <a:pPr marL="0" marR="0" lvl="0" indent="0" algn="ctr" defTabSz="914400" rtl="0" eaLnBrk="1" fontAlgn="t" latinLnBrk="0" hangingPunct="1">
                        <a:lnSpc>
                          <a:spcPct val="100000"/>
                        </a:lnSpc>
                        <a:spcBef>
                          <a:spcPct val="0"/>
                        </a:spcBef>
                        <a:spcAft>
                          <a:spcPct val="0"/>
                        </a:spcAft>
                        <a:buClrTx/>
                        <a:buSzTx/>
                        <a:buFontTx/>
                        <a:buNone/>
                        <a:tabLst/>
                        <a:defRPr/>
                      </a:pPr>
                      <a:r>
                        <a:rPr kumimoji="0" lang="fr-FR" altLang="zh-CN" sz="800" b="1" i="0" u="none" strike="noStrike" kern="1200" cap="none" normalizeH="0" baseline="0" dirty="0">
                          <a:ln>
                            <a:noFill/>
                          </a:ln>
                          <a:solidFill>
                            <a:srgbClr val="0000FF"/>
                          </a:solidFill>
                          <a:effectLst/>
                          <a:latin typeface="微软雅黑" panose="020B0503020204020204" pitchFamily="34" charset="-122"/>
                          <a:ea typeface="微软雅黑" panose="020B0503020204020204" pitchFamily="34" charset="-122"/>
                          <a:cs typeface="+mn-cs"/>
                        </a:rPr>
                        <a:t>Lunch break</a:t>
                      </a:r>
                    </a:p>
                  </a:txBody>
                  <a:tcPr marL="45720" marR="4572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hMerge="1">
                  <a:txBody>
                    <a:bodyPr/>
                    <a:lstStyle/>
                    <a:p>
                      <a:pPr marL="0" marR="0" indent="0" algn="just" defTabSz="914354" rtl="0" eaLnBrk="1" fontAlgn="auto" latinLnBrk="0" hangingPunct="1">
                        <a:lnSpc>
                          <a:spcPct val="100000"/>
                        </a:lnSpc>
                        <a:spcBef>
                          <a:spcPts val="0"/>
                        </a:spcBef>
                        <a:spcAft>
                          <a:spcPts val="0"/>
                        </a:spcAft>
                        <a:buClrTx/>
                        <a:buSzTx/>
                        <a:buFontTx/>
                        <a:buNone/>
                        <a:tabLst/>
                        <a:defRPr/>
                      </a:pPr>
                      <a:endParaRPr kumimoji="0" lang="nn-NO" altLang="zh-CN" sz="800" b="0" i="0" u="none" strike="noStrike" kern="1200" cap="none" normalizeH="0" baseline="0" noProof="0" dirty="0">
                        <a:ln>
                          <a:noFill/>
                        </a:ln>
                        <a:solidFill>
                          <a:schemeClr val="accent3">
                            <a:lumMod val="65000"/>
                          </a:schemeClr>
                        </a:solidFill>
                        <a:effectLst/>
                        <a:latin typeface="微软雅黑" panose="020B0503020204020204" pitchFamily="34" charset="-122"/>
                        <a:ea typeface="微软雅黑" panose="020B0503020204020204" pitchFamily="34" charset="-122"/>
                        <a:cs typeface="+mn-cs"/>
                      </a:endParaRP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hMerge="1">
                  <a:txBody>
                    <a:bodyPr/>
                    <a:lstStyle/>
                    <a:p>
                      <a:pPr marL="0" marR="0" lvl="0" indent="0" algn="l" defTabSz="914400" rtl="0" eaLnBrk="1" fontAlgn="t" latinLnBrk="0" hangingPunct="1">
                        <a:lnSpc>
                          <a:spcPct val="100000"/>
                        </a:lnSpc>
                        <a:spcBef>
                          <a:spcPct val="0"/>
                        </a:spcBef>
                        <a:spcAft>
                          <a:spcPct val="0"/>
                        </a:spcAft>
                        <a:buClrTx/>
                        <a:buSzTx/>
                        <a:buFontTx/>
                        <a:buNone/>
                        <a:tabLst/>
                        <a:defRPr/>
                      </a:pPr>
                      <a:endParaRPr kumimoji="0" lang="nn-NO"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hMerge="1">
                  <a:txBody>
                    <a:bodyPr/>
                    <a:lstStyle/>
                    <a:p>
                      <a:pPr marL="0" marR="0" lvl="0" indent="0" algn="l" defTabSz="914400" rtl="0" eaLnBrk="1" fontAlgn="t" latinLnBrk="0" hangingPunct="1">
                        <a:lnSpc>
                          <a:spcPct val="100000"/>
                        </a:lnSpc>
                        <a:spcBef>
                          <a:spcPct val="0"/>
                        </a:spcBef>
                        <a:spcAft>
                          <a:spcPct val="0"/>
                        </a:spcAft>
                        <a:buClrTx/>
                        <a:buSzTx/>
                        <a:buFontTx/>
                        <a:buNone/>
                        <a:tabLst/>
                        <a:defRPr/>
                      </a:pPr>
                      <a:endPar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hMerge="1">
                  <a:txBody>
                    <a:bodyPr/>
                    <a:lstStyle/>
                    <a:p>
                      <a:pPr marL="0" marR="0" lvl="0" indent="0" algn="ctr" defTabSz="914400" rtl="0" eaLnBrk="1" fontAlgn="t" latinLnBrk="0" hangingPunct="1">
                        <a:lnSpc>
                          <a:spcPct val="100000"/>
                        </a:lnSpc>
                        <a:spcBef>
                          <a:spcPct val="0"/>
                        </a:spcBef>
                        <a:spcAft>
                          <a:spcPct val="0"/>
                        </a:spcAft>
                        <a:buClrTx/>
                        <a:buSzTx/>
                        <a:buFontTx/>
                        <a:buNone/>
                        <a:tabLst/>
                        <a:defRPr/>
                      </a:pPr>
                      <a:endParaRPr kumimoji="0" lang="fr-FR" altLang="zh-CN" sz="800" b="1" i="0" u="none" strike="noStrike" kern="1200" cap="none" normalizeH="0" baseline="0" dirty="0">
                        <a:ln>
                          <a:noFill/>
                        </a:ln>
                        <a:solidFill>
                          <a:srgbClr val="0000FF"/>
                        </a:solidFill>
                        <a:effectLst/>
                        <a:latin typeface="微软雅黑" panose="020B0503020204020204" pitchFamily="34" charset="-122"/>
                        <a:ea typeface="微软雅黑" panose="020B0503020204020204" pitchFamily="34" charset="-122"/>
                        <a:cs typeface="+mn-cs"/>
                      </a:endParaRPr>
                    </a:p>
                  </a:txBody>
                  <a:tcPr marL="45720" marR="4572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extLst>
                  <a:ext uri="{0D108BD9-81ED-4DB2-BD59-A6C34878D82A}">
                    <a16:rowId xmlns:a16="http://schemas.microsoft.com/office/drawing/2014/main" val="10005"/>
                  </a:ext>
                </a:extLst>
              </a:tr>
              <a:tr h="202774">
                <a:tc>
                  <a: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14</a:t>
                      </a:r>
                      <a:r>
                        <a:rPr kumimoji="0" lang="en-US"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:00</a:t>
                      </a: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-16:30</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fr-FR"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[136] UERF_Spec_Improvement (Cont)</a:t>
                      </a:r>
                      <a:endParaRPr kumimoji="0" lang="nn-NO"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[135] NR_reply_LS_UE_RF (?)</a:t>
                      </a:r>
                    </a:p>
                    <a:p>
                      <a:pPr marL="0" marR="0" lvl="0" indent="0" algn="l" defTabSz="914400" rtl="0" eaLnBrk="1" fontAlgn="t" latinLnBrk="0" hangingPunct="1">
                        <a:lnSpc>
                          <a:spcPct val="100000"/>
                        </a:lnSpc>
                        <a:spcBef>
                          <a:spcPct val="0"/>
                        </a:spcBef>
                        <a:spcAft>
                          <a:spcPct val="0"/>
                        </a:spcAft>
                        <a:buClrTx/>
                        <a:buSzTx/>
                        <a:buFontTx/>
                        <a:buNone/>
                        <a:tabLst/>
                        <a:defRPr/>
                      </a:pPr>
                      <a:endParaRPr kumimoji="0" lang="fr-FR"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r>
                        <a:rPr kumimoji="0" lang="fr-FR"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Maintenance</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fr-FR"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[101] Upto_R17_UERF_maintenance (78)</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fr-FR"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[102] R18_UERF_maintenance_Part1 (46)</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fr-FR"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[103] R18_UERF_maintenance_Part2 (25)</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Up to Rel-18</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[201] Maintenance_up_to_R16 (61)</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[202] Maintenance_R17 (87)</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[203] Maintenance_R18 (27)</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nn-NO" altLang="zh-CN" sz="800" b="1"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15</a:t>
                      </a:r>
                      <a:r>
                        <a:rPr kumimoji="0" lang="en-US" altLang="zh-CN" sz="800" b="1"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:30 - 16:30</a:t>
                      </a:r>
                      <a:endParaRPr kumimoji="0" lang="nn-NO" altLang="zh-CN" sz="800" b="1"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800" b="1" i="0" u="none" strike="noStrike" kern="1200" dirty="0">
                          <a:solidFill>
                            <a:schemeClr val="tx1"/>
                          </a:solidFill>
                          <a:effectLst/>
                          <a:latin typeface="微软雅黑" panose="020B0503020204020204" pitchFamily="34" charset="-122"/>
                          <a:ea typeface="微软雅黑" panose="020B0503020204020204" pitchFamily="34" charset="-122"/>
                          <a:cs typeface="+mn-cs"/>
                        </a:rPr>
                        <a:t>Early</a:t>
                      </a:r>
                      <a:r>
                        <a:rPr lang="en-US" altLang="zh-CN" sz="800" b="1" i="0" u="none" strike="noStrike" kern="1200" baseline="0" dirty="0">
                          <a:solidFill>
                            <a:schemeClr val="tx1"/>
                          </a:solidFill>
                          <a:effectLst/>
                          <a:latin typeface="微软雅黑" panose="020B0503020204020204" pitchFamily="34" charset="-122"/>
                          <a:ea typeface="微软雅黑" panose="020B0503020204020204" pitchFamily="34" charset="-122"/>
                          <a:cs typeface="+mn-cs"/>
                        </a:rPr>
                        <a:t> </a:t>
                      </a:r>
                      <a:r>
                        <a:rPr lang="en-US" altLang="zh-CN" sz="800" b="1" i="0" u="none" strike="noStrike" kern="1200" dirty="0">
                          <a:solidFill>
                            <a:schemeClr val="tx1"/>
                          </a:solidFill>
                          <a:effectLst/>
                          <a:latin typeface="微软雅黑" panose="020B0503020204020204" pitchFamily="34" charset="-122"/>
                          <a:ea typeface="微软雅黑" panose="020B0503020204020204" pitchFamily="34" charset="-122"/>
                          <a:cs typeface="+mn-cs"/>
                        </a:rPr>
                        <a:t>Return to</a:t>
                      </a: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US" sz="800" b="1"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Maintenance</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sz="8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[301] BSRF_Maintenance (63)</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sz="8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[318] Demod_Maintenance_Part1 (42)</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sz="8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[318] Demod_Maintenance_Part2 (36)</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sz="8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[324] OTA_Maintenance_Part2 (10)</a:t>
                      </a:r>
                    </a:p>
                    <a:p>
                      <a:pPr marL="0" marR="0" lvl="0" indent="0" algn="l" defTabSz="914400" rtl="0" eaLnBrk="1" fontAlgn="t" latinLnBrk="0" hangingPunct="1">
                        <a:lnSpc>
                          <a:spcPct val="100000"/>
                        </a:lnSpc>
                        <a:spcBef>
                          <a:spcPct val="0"/>
                        </a:spcBef>
                        <a:spcAft>
                          <a:spcPct val="0"/>
                        </a:spcAft>
                        <a:buClrTx/>
                        <a:buSzTx/>
                        <a:buFontTx/>
                        <a:buNone/>
                        <a:tabLst/>
                        <a:defRPr/>
                      </a:pPr>
                      <a:endParaRPr kumimoji="0" lang="en-US" sz="800" b="1"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de-DE" sz="800" b="1"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BDaT Ad-hoc(14:00~16</a:t>
                      </a:r>
                      <a:r>
                        <a:rPr kumimoji="0" lang="en-US" sz="800" b="1"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a:t>
                      </a:r>
                      <a:r>
                        <a:rPr kumimoji="0" lang="en-US" altLang="zh-CN" sz="800" b="1"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00):</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US" sz="800" b="1"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TBD</a:t>
                      </a:r>
                      <a:endParaRPr kumimoji="0" lang="nn-NO" sz="8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zh-CN" sz="800" b="0" i="0" u="none" strike="noStrike" kern="1200" cap="none" normalizeH="0" baseline="0" noProof="0" dirty="0">
                        <a:ln>
                          <a:noFill/>
                        </a:ln>
                        <a:solidFill>
                          <a:schemeClr val="tx1"/>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zh-CN" sz="800" b="1" i="0" u="none" strike="noStrike" kern="1200" cap="none" normalizeH="0" baseline="0" noProof="0" dirty="0" err="1">
                          <a:ln>
                            <a:noFill/>
                          </a:ln>
                          <a:solidFill>
                            <a:srgbClr val="0000FF"/>
                          </a:solidFill>
                          <a:effectLst/>
                          <a:latin typeface="微软雅黑" panose="020B0503020204020204" pitchFamily="34" charset="-122"/>
                          <a:ea typeface="微软雅黑" panose="020B0503020204020204" pitchFamily="34" charset="-122"/>
                          <a:cs typeface="+mn-cs"/>
                        </a:rPr>
                        <a:t>BDaT</a:t>
                      </a:r>
                      <a:endParaRPr kumimoji="0" lang="en-US" altLang="zh-CN" sz="800" b="1" i="0" u="none" strike="noStrike" kern="1200" cap="none" normalizeH="0" baseline="0" noProof="0" dirty="0">
                        <a:ln>
                          <a:noFill/>
                        </a:ln>
                        <a:solidFill>
                          <a:srgbClr val="0000FF"/>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extLst>
                  <a:ext uri="{0D108BD9-81ED-4DB2-BD59-A6C34878D82A}">
                    <a16:rowId xmlns:a16="http://schemas.microsoft.com/office/drawing/2014/main" val="10006"/>
                  </a:ext>
                </a:extLst>
              </a:tr>
              <a:tr h="202774">
                <a:tc>
                  <a: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17:00-18:00</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lang="en-US" altLang="zh-CN" sz="800" b="1" i="0" u="none" strike="noStrike" kern="1200" dirty="0">
                          <a:solidFill>
                            <a:schemeClr val="tx1"/>
                          </a:solidFill>
                          <a:effectLst/>
                          <a:latin typeface="微软雅黑" panose="020B0503020204020204" pitchFamily="34" charset="-122"/>
                          <a:ea typeface="微软雅黑" panose="020B0503020204020204" pitchFamily="34" charset="-122"/>
                          <a:cs typeface="+mn-cs"/>
                        </a:rPr>
                        <a:t>Early</a:t>
                      </a:r>
                      <a:r>
                        <a:rPr lang="en-US" altLang="zh-CN" sz="800" b="1" i="0" u="none" strike="noStrike" kern="1200" baseline="0" dirty="0">
                          <a:solidFill>
                            <a:schemeClr val="tx1"/>
                          </a:solidFill>
                          <a:effectLst/>
                          <a:latin typeface="微软雅黑" panose="020B0503020204020204" pitchFamily="34" charset="-122"/>
                          <a:ea typeface="微软雅黑" panose="020B0503020204020204" pitchFamily="34" charset="-122"/>
                          <a:cs typeface="+mn-cs"/>
                        </a:rPr>
                        <a:t> </a:t>
                      </a:r>
                      <a:r>
                        <a:rPr lang="en-US" altLang="zh-CN" sz="800" b="1" i="0" u="none" strike="noStrike" kern="1200" dirty="0">
                          <a:solidFill>
                            <a:schemeClr val="tx1"/>
                          </a:solidFill>
                          <a:effectLst/>
                          <a:latin typeface="微软雅黑" panose="020B0503020204020204" pitchFamily="34" charset="-122"/>
                          <a:ea typeface="微软雅黑" panose="020B0503020204020204" pitchFamily="34" charset="-122"/>
                          <a:cs typeface="+mn-cs"/>
                        </a:rPr>
                        <a:t>Return to Rel-19 topics</a:t>
                      </a:r>
                    </a:p>
                    <a:p>
                      <a:pPr marL="0" marR="0" lvl="0" indent="0" algn="l" defTabSz="914400" rtl="0" eaLnBrk="1" fontAlgn="t" latinLnBrk="0" hangingPunct="1">
                        <a:lnSpc>
                          <a:spcPct val="100000"/>
                        </a:lnSpc>
                        <a:spcBef>
                          <a:spcPct val="0"/>
                        </a:spcBef>
                        <a:spcAft>
                          <a:spcPct val="0"/>
                        </a:spcAft>
                        <a:buClrTx/>
                        <a:buSzTx/>
                        <a:buFontTx/>
                        <a:buNone/>
                        <a:tabLst/>
                        <a:defRPr/>
                      </a:pPr>
                      <a:endParaRPr lang="en-US" altLang="zh-CN" sz="800" b="1" i="0" u="none" strike="noStrike" kern="1200" dirty="0">
                        <a:solidFill>
                          <a:schemeClr val="tx1"/>
                        </a:solidFill>
                        <a:effectLst/>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r>
                        <a:rPr kumimoji="0" lang="fr-FR"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[130] NR_AIML_air (36)</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354" rtl="0" eaLnBrk="1" fontAlgn="ctr" latinLnBrk="0" hangingPunct="1">
                        <a:lnSpc>
                          <a:spcPct val="100000"/>
                        </a:lnSpc>
                        <a:spcBef>
                          <a:spcPts val="0"/>
                        </a:spcBef>
                        <a:spcAft>
                          <a:spcPts val="0"/>
                        </a:spcAft>
                        <a:buClrTx/>
                        <a:buSzTx/>
                        <a:buFontTx/>
                        <a:buNone/>
                        <a:tabLst/>
                        <a:defRPr/>
                      </a:pPr>
                      <a:r>
                        <a:rPr lang="en-US" altLang="zh-CN" sz="800" b="1" i="0" u="none" strike="noStrike" kern="1200" dirty="0">
                          <a:solidFill>
                            <a:schemeClr val="tx1"/>
                          </a:solidFill>
                          <a:effectLst/>
                          <a:latin typeface="微软雅黑" panose="020B0503020204020204" pitchFamily="34" charset="-122"/>
                          <a:ea typeface="微软雅黑" panose="020B0503020204020204" pitchFamily="34" charset="-122"/>
                          <a:cs typeface="+mn-cs"/>
                        </a:rPr>
                        <a:t>Early</a:t>
                      </a:r>
                      <a:r>
                        <a:rPr lang="en-US" altLang="zh-CN" sz="800" b="1" i="0" u="none" strike="noStrike" kern="1200" baseline="0" dirty="0">
                          <a:solidFill>
                            <a:schemeClr val="tx1"/>
                          </a:solidFill>
                          <a:effectLst/>
                          <a:latin typeface="微软雅黑" panose="020B0503020204020204" pitchFamily="34" charset="-122"/>
                          <a:ea typeface="微软雅黑" panose="020B0503020204020204" pitchFamily="34" charset="-122"/>
                          <a:cs typeface="+mn-cs"/>
                        </a:rPr>
                        <a:t> </a:t>
                      </a:r>
                      <a:r>
                        <a:rPr lang="en-US" altLang="zh-CN" sz="800" b="1" i="0" u="none" strike="noStrike" kern="1200" dirty="0">
                          <a:solidFill>
                            <a:schemeClr val="tx1"/>
                          </a:solidFill>
                          <a:effectLst/>
                          <a:latin typeface="微软雅黑" panose="020B0503020204020204" pitchFamily="34" charset="-122"/>
                          <a:ea typeface="微软雅黑" panose="020B0503020204020204" pitchFamily="34" charset="-122"/>
                          <a:cs typeface="+mn-cs"/>
                        </a:rPr>
                        <a:t>Return to</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US" sz="800" b="1"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Maintenance (</a:t>
                      </a:r>
                      <a:r>
                        <a:rPr kumimoji="0" lang="en-US" sz="800" b="1" i="0" u="none" strike="noStrike" kern="1200" cap="none" spc="0" normalizeH="0" baseline="0" noProof="0" dirty="0" err="1">
                          <a:ln>
                            <a:noFill/>
                          </a:ln>
                          <a:solidFill>
                            <a:schemeClr val="tx1"/>
                          </a:solidFill>
                          <a:effectLst/>
                          <a:uLnTx/>
                          <a:uFillTx/>
                          <a:latin typeface="微软雅黑" panose="020B0503020204020204" pitchFamily="34" charset="-122"/>
                          <a:ea typeface="微软雅黑" panose="020B0503020204020204" pitchFamily="34" charset="-122"/>
                          <a:cs typeface="+mn-cs"/>
                        </a:rPr>
                        <a:t>cont</a:t>
                      </a:r>
                      <a:r>
                        <a:rPr kumimoji="0" lang="en-US" sz="800" b="1"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a:t>
                      </a:r>
                    </a:p>
                    <a:p>
                      <a:pPr marL="0" marR="0" lvl="0" indent="0" algn="l" defTabSz="914400" rtl="0" eaLnBrk="1" fontAlgn="t" latinLnBrk="0" hangingPunct="1">
                        <a:lnSpc>
                          <a:spcPct val="100000"/>
                        </a:lnSpc>
                        <a:spcBef>
                          <a:spcPct val="0"/>
                        </a:spcBef>
                        <a:spcAft>
                          <a:spcPct val="0"/>
                        </a:spcAft>
                        <a:buClrTx/>
                        <a:buSzTx/>
                        <a:buFontTx/>
                        <a:buNone/>
                        <a:tabLst/>
                        <a:defRPr/>
                      </a:pPr>
                      <a:endParaRPr kumimoji="0" lang="en-US" sz="800" b="1"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r>
                        <a:rPr kumimoji="0" lang="en-US" sz="800" b="1"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Early return to</a:t>
                      </a:r>
                    </a:p>
                    <a:p>
                      <a:pPr marL="0" marR="0" lvl="0" indent="0" algn="l" defTabSz="914400" rtl="0" eaLnBrk="1" fontAlgn="t" latinLnBrk="0" hangingPunct="1">
                        <a:lnSpc>
                          <a:spcPct val="100000"/>
                        </a:lnSpc>
                        <a:spcBef>
                          <a:spcPct val="0"/>
                        </a:spcBef>
                        <a:spcAft>
                          <a:spcPct val="0"/>
                        </a:spcAft>
                        <a:buClrTx/>
                        <a:buSzTx/>
                        <a:buFontTx/>
                        <a:buNone/>
                        <a:tabLst/>
                        <a:defRPr/>
                      </a:pPr>
                      <a:endParaRPr kumimoji="0" lang="en-US" sz="800" b="1"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endParaRP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Main Ad-hoc(16:00~18:00):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nn-NO"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[124] FS_NR_DL_Frag_Carrier</a:t>
                      </a:r>
                      <a:r>
                        <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Chaired by Henry Fu (</a:t>
                      </a:r>
                      <a:r>
                        <a:rPr kumimoji="0" lang="en-GB" altLang="zh-CN" sz="800" b="0" i="0" u="none" strike="noStrike" kern="1200" cap="none" normalizeH="0" baseline="0" dirty="0" err="1">
                          <a:ln>
                            <a:noFill/>
                          </a:ln>
                          <a:solidFill>
                            <a:schemeClr val="tx1"/>
                          </a:solidFill>
                          <a:effectLst/>
                          <a:latin typeface="微软雅黑" panose="020B0503020204020204" pitchFamily="34" charset="-122"/>
                          <a:ea typeface="微软雅黑" panose="020B0503020204020204" pitchFamily="34" charset="-122"/>
                          <a:cs typeface="+mn-cs"/>
                        </a:rPr>
                        <a:t>Mediatek</a:t>
                      </a:r>
                      <a:r>
                        <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altLang="zh-CN" sz="800" b="1" i="0" u="none" strike="noStrike" kern="1200" cap="none" normalizeH="0" baseline="0" dirty="0" err="1">
                          <a:ln>
                            <a:noFill/>
                          </a:ln>
                          <a:solidFill>
                            <a:srgbClr val="0000FF"/>
                          </a:solidFill>
                          <a:effectLst/>
                          <a:latin typeface="微软雅黑" panose="020B0503020204020204" pitchFamily="34" charset="-122"/>
                          <a:ea typeface="微软雅黑" panose="020B0503020204020204" pitchFamily="34" charset="-122"/>
                          <a:cs typeface="+mn-cs"/>
                        </a:rPr>
                        <a:t>BDaT</a:t>
                      </a:r>
                      <a:endParaRPr kumimoji="0" lang="en-GB" altLang="zh-CN" sz="800" b="1" i="0" u="none" strike="noStrike" kern="1200" cap="none" normalizeH="0" baseline="0" dirty="0">
                        <a:ln>
                          <a:noFill/>
                        </a:ln>
                        <a:solidFill>
                          <a:srgbClr val="0000FF"/>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extLst>
                  <a:ext uri="{0D108BD9-81ED-4DB2-BD59-A6C34878D82A}">
                    <a16:rowId xmlns:a16="http://schemas.microsoft.com/office/drawing/2014/main" val="10007"/>
                  </a:ext>
                </a:extLst>
              </a:tr>
              <a:tr h="202774">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18:00-19:30</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fr-FR"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[130] NR_AIML_air (36, Cont.)</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354" rtl="0" eaLnBrk="1" fontAlgn="ctr" latinLnBrk="0" hangingPunct="1">
                        <a:lnSpc>
                          <a:spcPct val="100000"/>
                        </a:lnSpc>
                        <a:spcBef>
                          <a:spcPts val="0"/>
                        </a:spcBef>
                        <a:spcAft>
                          <a:spcPts val="0"/>
                        </a:spcAft>
                        <a:buClrTx/>
                        <a:buSzTx/>
                        <a:buFontTx/>
                        <a:buNone/>
                        <a:tabLst/>
                        <a:defRPr/>
                      </a:pPr>
                      <a:r>
                        <a:rPr lang="en-US" altLang="zh-CN" sz="800" b="1" i="0" u="none" strike="noStrike" kern="1200" dirty="0">
                          <a:solidFill>
                            <a:schemeClr val="tx1"/>
                          </a:solidFill>
                          <a:effectLst/>
                          <a:latin typeface="微软雅黑" panose="020B0503020204020204" pitchFamily="34" charset="-122"/>
                          <a:ea typeface="微软雅黑" panose="020B0503020204020204" pitchFamily="34" charset="-122"/>
                          <a:cs typeface="+mn-cs"/>
                        </a:rPr>
                        <a:t>Early</a:t>
                      </a:r>
                      <a:r>
                        <a:rPr lang="en-US" altLang="zh-CN" sz="800" b="1" i="0" u="none" strike="noStrike" kern="1200" baseline="0" dirty="0">
                          <a:solidFill>
                            <a:schemeClr val="tx1"/>
                          </a:solidFill>
                          <a:effectLst/>
                          <a:latin typeface="微软雅黑" panose="020B0503020204020204" pitchFamily="34" charset="-122"/>
                          <a:ea typeface="微软雅黑" panose="020B0503020204020204" pitchFamily="34" charset="-122"/>
                          <a:cs typeface="+mn-cs"/>
                        </a:rPr>
                        <a:t> </a:t>
                      </a:r>
                      <a:r>
                        <a:rPr lang="en-US" altLang="zh-CN" sz="800" b="1" i="0" u="none" strike="noStrike" kern="1200" dirty="0">
                          <a:solidFill>
                            <a:schemeClr val="tx1"/>
                          </a:solidFill>
                          <a:effectLst/>
                          <a:latin typeface="微软雅黑" panose="020B0503020204020204" pitchFamily="34" charset="-122"/>
                          <a:ea typeface="微软雅黑" panose="020B0503020204020204" pitchFamily="34" charset="-122"/>
                          <a:cs typeface="+mn-cs"/>
                        </a:rPr>
                        <a:t>Return to</a:t>
                      </a:r>
                      <a:r>
                        <a:rPr kumimoji="0" lang="en-US"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Calibri" panose="020F0502020204030204" pitchFamily="34" charset="0"/>
                        </a:rPr>
                        <a:t> or Ad-hoc</a:t>
                      </a:r>
                      <a:endParaRPr lang="en-US" altLang="zh-CN" sz="800" b="1" i="0" u="none" strike="noStrike" kern="1200" dirty="0">
                        <a:solidFill>
                          <a:schemeClr val="tx1"/>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de-DE" sz="800" b="1"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BDaT Ad-hoc:  BSRF E-EIRP (2nd ad-hoc if needed)</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sz="8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[302] NR_BS_RF_Part1_E_EIRP, Chaired by Fei Xue (ZTE)</a:t>
                      </a: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lang="en-US" altLang="zh-CN" sz="800" b="1" dirty="0" err="1">
                          <a:solidFill>
                            <a:schemeClr val="tx1"/>
                          </a:solidFill>
                          <a:effectLst/>
                          <a:latin typeface="微软雅黑" panose="020B0503020204020204" pitchFamily="34" charset="-122"/>
                          <a:ea typeface="微软雅黑" panose="020B0503020204020204" pitchFamily="34" charset="-122"/>
                        </a:rPr>
                        <a:t>BDaT</a:t>
                      </a:r>
                      <a:r>
                        <a:rPr lang="en-US" altLang="zh-CN" sz="800" b="1" dirty="0">
                          <a:solidFill>
                            <a:schemeClr val="tx1"/>
                          </a:solidFill>
                          <a:effectLst/>
                          <a:latin typeface="微软雅黑" panose="020B0503020204020204" pitchFamily="34" charset="-122"/>
                          <a:ea typeface="微软雅黑" panose="020B0503020204020204" pitchFamily="34" charset="-122"/>
                        </a:rPr>
                        <a:t> Ad-Hoc: </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TBD</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1" i="0" u="none" strike="noStrike" kern="1200" cap="none" spc="0" normalizeH="0" baseline="0" noProof="0" dirty="0">
                          <a:ln>
                            <a:noFill/>
                          </a:ln>
                          <a:solidFill>
                            <a:srgbClr val="0000FF"/>
                          </a:solidFill>
                          <a:effectLst/>
                          <a:uLnTx/>
                          <a:uFillTx/>
                          <a:latin typeface="微软雅黑" panose="020B0503020204020204" pitchFamily="34" charset="-122"/>
                          <a:ea typeface="微软雅黑" panose="020B0503020204020204" pitchFamily="34" charset="-122"/>
                          <a:cs typeface="+mn-cs"/>
                        </a:rPr>
                        <a:t>Main</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extLst>
                  <a:ext uri="{0D108BD9-81ED-4DB2-BD59-A6C34878D82A}">
                    <a16:rowId xmlns:a16="http://schemas.microsoft.com/office/drawing/2014/main" val="10008"/>
                  </a:ext>
                </a:extLst>
              </a:tr>
            </a:tbl>
          </a:graphicData>
        </a:graphic>
      </p:graphicFrame>
    </p:spTree>
    <p:extLst>
      <p:ext uri="{BB962C8B-B14F-4D97-AF65-F5344CB8AC3E}">
        <p14:creationId xmlns:p14="http://schemas.microsoft.com/office/powerpoint/2010/main" val="20547429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4653FC17-6DDA-4C90-8331-B521BC2ADE4B}"/>
              </a:ext>
            </a:extLst>
          </p:cNvPr>
          <p:cNvSpPr>
            <a:spLocks noGrp="1"/>
          </p:cNvSpPr>
          <p:nvPr>
            <p:ph type="title"/>
          </p:nvPr>
        </p:nvSpPr>
        <p:spPr>
          <a:xfrm>
            <a:off x="401652" y="130320"/>
            <a:ext cx="9263641" cy="1143001"/>
          </a:xfrm>
        </p:spPr>
        <p:txBody>
          <a:bodyPr/>
          <a:lstStyle/>
          <a:p>
            <a:r>
              <a:rPr lang="en-US" b="1" dirty="0">
                <a:latin typeface="微软雅黑" panose="020B0503020204020204" pitchFamily="34" charset="-122"/>
                <a:ea typeface="微软雅黑" panose="020B0503020204020204" pitchFamily="34" charset="-122"/>
              </a:rPr>
              <a:t>Friday</a:t>
            </a:r>
            <a:endParaRPr lang="ru-RU" b="1" dirty="0">
              <a:latin typeface="微软雅黑" panose="020B0503020204020204" pitchFamily="34" charset="-122"/>
              <a:ea typeface="微软雅黑" panose="020B0503020204020204" pitchFamily="34" charset="-122"/>
            </a:endParaRPr>
          </a:p>
        </p:txBody>
      </p:sp>
      <p:graphicFrame>
        <p:nvGraphicFramePr>
          <p:cNvPr id="4" name="Table 4"/>
          <p:cNvGraphicFramePr>
            <a:graphicFrameLocks noGrp="1"/>
          </p:cNvGraphicFramePr>
          <p:nvPr>
            <p:extLst>
              <p:ext uri="{D42A27DB-BD31-4B8C-83A1-F6EECF244321}">
                <p14:modId xmlns:p14="http://schemas.microsoft.com/office/powerpoint/2010/main" val="1949479293"/>
              </p:ext>
            </p:extLst>
          </p:nvPr>
        </p:nvGraphicFramePr>
        <p:xfrm>
          <a:off x="85456" y="1273321"/>
          <a:ext cx="11811270" cy="3553412"/>
        </p:xfrm>
        <a:graphic>
          <a:graphicData uri="http://schemas.openxmlformats.org/drawingml/2006/table">
            <a:tbl>
              <a:tblPr/>
              <a:tblGrid>
                <a:gridCol w="800369">
                  <a:extLst>
                    <a:ext uri="{9D8B030D-6E8A-4147-A177-3AD203B41FA5}">
                      <a16:colId xmlns:a16="http://schemas.microsoft.com/office/drawing/2014/main" val="20000"/>
                    </a:ext>
                  </a:extLst>
                </a:gridCol>
                <a:gridCol w="2752725">
                  <a:extLst>
                    <a:ext uri="{9D8B030D-6E8A-4147-A177-3AD203B41FA5}">
                      <a16:colId xmlns:a16="http://schemas.microsoft.com/office/drawing/2014/main" val="20001"/>
                    </a:ext>
                  </a:extLst>
                </a:gridCol>
                <a:gridCol w="2752726">
                  <a:extLst>
                    <a:ext uri="{9D8B030D-6E8A-4147-A177-3AD203B41FA5}">
                      <a16:colId xmlns:a16="http://schemas.microsoft.com/office/drawing/2014/main" val="20002"/>
                    </a:ext>
                  </a:extLst>
                </a:gridCol>
                <a:gridCol w="2752725">
                  <a:extLst>
                    <a:ext uri="{9D8B030D-6E8A-4147-A177-3AD203B41FA5}">
                      <a16:colId xmlns:a16="http://schemas.microsoft.com/office/drawing/2014/main" val="20003"/>
                    </a:ext>
                  </a:extLst>
                </a:gridCol>
                <a:gridCol w="2752725">
                  <a:extLst>
                    <a:ext uri="{9D8B030D-6E8A-4147-A177-3AD203B41FA5}">
                      <a16:colId xmlns:a16="http://schemas.microsoft.com/office/drawing/2014/main" val="20004"/>
                    </a:ext>
                  </a:extLst>
                </a:gridCol>
              </a:tblGrid>
              <a:tr h="175917">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en-US"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Venue</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Time</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CN"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RAN4 Main</a:t>
                      </a:r>
                    </a:p>
                  </a:txBody>
                  <a:tcPr marL="45720" marR="4572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CN"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RAN4 RRM</a:t>
                      </a:r>
                    </a:p>
                  </a:txBody>
                  <a:tcPr marL="45720" marR="4572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RAN4 </a:t>
                      </a:r>
                      <a:r>
                        <a:rPr kumimoji="0" lang="en-US" altLang="en-US" sz="800" b="1" i="0" u="none" strike="noStrike" cap="none" normalizeH="0" baseline="0" dirty="0" err="1">
                          <a:ln>
                            <a:noFill/>
                          </a:ln>
                          <a:solidFill>
                            <a:srgbClr val="FFFFFF"/>
                          </a:solidFill>
                          <a:effectLst/>
                          <a:latin typeface="微软雅黑" panose="020B0503020204020204" pitchFamily="34" charset="-122"/>
                          <a:ea typeface="微软雅黑" panose="020B0503020204020204" pitchFamily="34" charset="-122"/>
                        </a:rPr>
                        <a:t>BDaT</a:t>
                      </a:r>
                      <a:endParaRPr kumimoji="0" lang="en-US" altLang="en-US"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endParaRPr>
                    </a:p>
                  </a:txBody>
                  <a:tcPr marL="45720" marR="4572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Ad hoc room</a:t>
                      </a:r>
                    </a:p>
                  </a:txBody>
                  <a:tcPr marL="45720" marR="4572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000"/>
                  </a:ext>
                </a:extLst>
              </a:tr>
              <a:tr h="543873">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8:00-10:30</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lang="en-US" altLang="zh-CN" sz="800" b="1" i="0" u="none" strike="noStrike" kern="1200" dirty="0">
                          <a:solidFill>
                            <a:srgbClr val="0000FF"/>
                          </a:solidFill>
                          <a:effectLst/>
                          <a:latin typeface="微软雅黑" panose="020B0503020204020204" pitchFamily="34" charset="-122"/>
                          <a:ea typeface="微软雅黑" panose="020B0503020204020204" pitchFamily="34" charset="-122"/>
                          <a:cs typeface="+mn-cs"/>
                        </a:rPr>
                        <a:t>Return to </a:t>
                      </a:r>
                    </a:p>
                    <a:p>
                      <a:pPr marL="0" marR="0" lvl="0" indent="0" algn="l" defTabSz="914400" rtl="0" eaLnBrk="1" fontAlgn="t" latinLnBrk="0" hangingPunct="1">
                        <a:lnSpc>
                          <a:spcPct val="100000"/>
                        </a:lnSpc>
                        <a:spcBef>
                          <a:spcPct val="0"/>
                        </a:spcBef>
                        <a:spcAft>
                          <a:spcPct val="0"/>
                        </a:spcAft>
                        <a:buClrTx/>
                        <a:buSzTx/>
                        <a:buFontTx/>
                        <a:buNone/>
                        <a:tabLst/>
                        <a:defRPr/>
                      </a:pPr>
                      <a:r>
                        <a:rPr lang="en-US" altLang="zh-CN" sz="800" b="0" i="0" u="none" strike="noStrike" kern="1200" dirty="0">
                          <a:solidFill>
                            <a:schemeClr val="tx1"/>
                          </a:solidFill>
                          <a:effectLst/>
                          <a:latin typeface="微软雅黑" panose="020B0503020204020204" pitchFamily="34" charset="-122"/>
                          <a:ea typeface="微软雅黑" panose="020B0503020204020204" pitchFamily="34" charset="-122"/>
                          <a:cs typeface="+mn-cs"/>
                        </a:rPr>
                        <a:t>(no NTN topic)</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lang="en-US" altLang="zh-CN" sz="800" b="1" i="0" u="none" strike="noStrike" kern="1200" dirty="0">
                          <a:solidFill>
                            <a:srgbClr val="0000FF"/>
                          </a:solidFill>
                          <a:effectLst/>
                          <a:latin typeface="微软雅黑" panose="020B0503020204020204" pitchFamily="34" charset="-122"/>
                          <a:ea typeface="微软雅黑" panose="020B0503020204020204" pitchFamily="34" charset="-122"/>
                          <a:cs typeface="+mn-cs"/>
                        </a:rPr>
                        <a:t>Return to </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lang="en-US" altLang="zh-CN" sz="800" b="1" i="0" u="none" strike="noStrike" kern="1200" dirty="0">
                          <a:solidFill>
                            <a:schemeClr val="tx1"/>
                          </a:solidFill>
                          <a:effectLst/>
                          <a:latin typeface="微软雅黑" panose="020B0503020204020204" pitchFamily="34" charset="-122"/>
                          <a:ea typeface="微软雅黑" panose="020B0503020204020204" pitchFamily="34" charset="-122"/>
                          <a:cs typeface="+mn-cs"/>
                        </a:rPr>
                        <a:t>Return to </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sz="8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[310] NR_NTN_Ph3_UE_RF ( )</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[314] NR_NTN_Ku_Band_UE_SAN_RF ( )  (UE RF only)</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sz="8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[311] NR_IoT_NTN_less_than_5MHz_UERF ( )</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[315] IoT_NTN_Ph3</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de-DE" altLang="zh-CN" sz="8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[317] IoT_NTN_TDD</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1"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Return to (Other topics)</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endParaRPr kumimoji="0" lang="en-GB" altLang="zh-CN" sz="800" b="1" i="0" u="none" strike="noStrike" kern="1200" cap="none" normalizeH="0" baseline="0" dirty="0">
                        <a:ln>
                          <a:noFill/>
                        </a:ln>
                        <a:solidFill>
                          <a:srgbClr val="FF0000"/>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extLst>
                  <a:ext uri="{0D108BD9-81ED-4DB2-BD59-A6C34878D82A}">
                    <a16:rowId xmlns:a16="http://schemas.microsoft.com/office/drawing/2014/main" val="10002"/>
                  </a:ext>
                </a:extLst>
              </a:tr>
              <a:tr h="590671">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11</a:t>
                      </a:r>
                      <a:r>
                        <a:rPr kumimoji="0" lang="en-US"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:00-12:30</a:t>
                      </a:r>
                      <a:endPar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lang="en-US" altLang="zh-CN" sz="800" b="1" i="0" u="none" strike="noStrike" kern="1200" dirty="0">
                          <a:solidFill>
                            <a:srgbClr val="0000FF"/>
                          </a:solidFill>
                          <a:effectLst/>
                          <a:latin typeface="微软雅黑" panose="020B0503020204020204" pitchFamily="34" charset="-122"/>
                          <a:ea typeface="微软雅黑" panose="020B0503020204020204" pitchFamily="34" charset="-122"/>
                          <a:cs typeface="+mn-cs"/>
                        </a:rPr>
                        <a:t>Return to </a:t>
                      </a:r>
                    </a:p>
                    <a:p>
                      <a:pPr marL="0" marR="0" lvl="0" indent="0" algn="l" defTabSz="914400" rtl="0" eaLnBrk="1" fontAlgn="t" latinLnBrk="0" hangingPunct="1">
                        <a:lnSpc>
                          <a:spcPct val="100000"/>
                        </a:lnSpc>
                        <a:spcBef>
                          <a:spcPct val="0"/>
                        </a:spcBef>
                        <a:spcAft>
                          <a:spcPct val="0"/>
                        </a:spcAft>
                        <a:buClrTx/>
                        <a:buSzTx/>
                        <a:buFontTx/>
                        <a:buNone/>
                        <a:tabLst/>
                        <a:defRPr/>
                      </a:pPr>
                      <a:r>
                        <a:rPr lang="en-US" altLang="zh-CN" sz="800" b="0" i="0" u="none" strike="noStrike" kern="1200" dirty="0">
                          <a:solidFill>
                            <a:schemeClr val="tx1"/>
                          </a:solidFill>
                          <a:effectLst/>
                          <a:latin typeface="微软雅黑" panose="020B0503020204020204" pitchFamily="34" charset="-122"/>
                          <a:ea typeface="微软雅黑" panose="020B0503020204020204" pitchFamily="34" charset="-122"/>
                          <a:cs typeface="+mn-cs"/>
                        </a:rPr>
                        <a:t>(start with NTN topics)</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lang="en-US" altLang="zh-CN" sz="800" b="1" i="0" u="none" strike="noStrike" kern="1200" dirty="0">
                          <a:solidFill>
                            <a:srgbClr val="0000FF"/>
                          </a:solidFill>
                          <a:effectLst/>
                          <a:latin typeface="微软雅黑" panose="020B0503020204020204" pitchFamily="34" charset="-122"/>
                          <a:ea typeface="微软雅黑" panose="020B0503020204020204" pitchFamily="34" charset="-122"/>
                          <a:cs typeface="+mn-cs"/>
                        </a:rPr>
                        <a:t>Return to </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lang="en-US" altLang="zh-CN" sz="800" b="1" i="0" u="none" strike="noStrike" kern="1200" dirty="0">
                          <a:solidFill>
                            <a:schemeClr val="tx1"/>
                          </a:solidFill>
                          <a:effectLst/>
                          <a:latin typeface="微软雅黑" panose="020B0503020204020204" pitchFamily="34" charset="-122"/>
                          <a:ea typeface="微软雅黑" panose="020B0503020204020204" pitchFamily="34" charset="-122"/>
                          <a:cs typeface="+mn-cs"/>
                        </a:rPr>
                        <a:t>Return to </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de-DE" altLang="zh-CN" sz="8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[324</a:t>
                      </a:r>
                      <a:r>
                        <a:rPr kumimoji="0" lang="nn-NO" altLang="zh-CN" sz="8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 OTA_Maintenance ( ) </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[325] TRP_TRS_Ph3 ( )</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[326] MIMO_OTA_Ph3 ( ) </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de-DE" altLang="zh-CN" sz="8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[327] NR_FR2_OTA ( ) </a:t>
                      </a:r>
                    </a:p>
                    <a:p>
                      <a:pPr marL="0" marR="0" lvl="0" indent="0" algn="l" defTabSz="914400" rtl="0" eaLnBrk="1" fontAlgn="t" latinLnBrk="0" hangingPunct="1">
                        <a:lnSpc>
                          <a:spcPct val="100000"/>
                        </a:lnSpc>
                        <a:spcBef>
                          <a:spcPct val="0"/>
                        </a:spcBef>
                        <a:spcAft>
                          <a:spcPct val="0"/>
                        </a:spcAft>
                        <a:buClrTx/>
                        <a:buSzTx/>
                        <a:buFontTx/>
                        <a:buNone/>
                        <a:tabLst/>
                        <a:defRPr/>
                      </a:pPr>
                      <a:endParaRPr lang="en-US" altLang="zh-CN" sz="800" b="1" i="0" u="none" strike="noStrike" kern="1200" dirty="0">
                        <a:solidFill>
                          <a:srgbClr val="00B050"/>
                        </a:solidFill>
                        <a:effectLst/>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1"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Return to (Other topics)</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fr-FR" altLang="ja-JP" sz="800" b="1" dirty="0">
                        <a:solidFill>
                          <a:srgbClr val="0000FF"/>
                        </a:solidFill>
                        <a:latin typeface="微软雅黑" panose="020B0503020204020204" pitchFamily="34" charset="-122"/>
                        <a:ea typeface="微软雅黑" panose="020B0503020204020204" pitchFamily="34" charset="-122"/>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extLst>
                  <a:ext uri="{0D108BD9-81ED-4DB2-BD59-A6C34878D82A}">
                    <a16:rowId xmlns:a16="http://schemas.microsoft.com/office/drawing/2014/main" val="10003"/>
                  </a:ext>
                </a:extLst>
              </a:tr>
              <a:tr h="284676">
                <a:tc>
                  <a: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12</a:t>
                      </a:r>
                      <a:r>
                        <a:rPr kumimoji="0" lang="en-US"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:30</a:t>
                      </a: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-13:30</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gridSpan="4">
                  <a:txBody>
                    <a:bodyPr/>
                    <a:lstStyle/>
                    <a:p>
                      <a:pPr marL="0" marR="0" lvl="0" indent="0" algn="ctr" defTabSz="914400" rtl="0" eaLnBrk="1" fontAlgn="t" latinLnBrk="0" hangingPunct="1">
                        <a:lnSpc>
                          <a:spcPct val="100000"/>
                        </a:lnSpc>
                        <a:spcBef>
                          <a:spcPct val="0"/>
                        </a:spcBef>
                        <a:spcAft>
                          <a:spcPct val="0"/>
                        </a:spcAft>
                        <a:buClrTx/>
                        <a:buSzTx/>
                        <a:buFontTx/>
                        <a:buNone/>
                        <a:tabLst/>
                        <a:defRPr/>
                      </a:pPr>
                      <a:r>
                        <a:rPr kumimoji="0" lang="fr-FR" altLang="zh-CN" sz="800" b="1" i="0" u="none" strike="noStrike" kern="1200" cap="none" normalizeH="0" baseline="0" dirty="0">
                          <a:ln>
                            <a:noFill/>
                          </a:ln>
                          <a:solidFill>
                            <a:srgbClr val="0000FF"/>
                          </a:solidFill>
                          <a:effectLst/>
                          <a:latin typeface="微软雅黑" panose="020B0503020204020204" pitchFamily="34" charset="-122"/>
                          <a:ea typeface="微软雅黑" panose="020B0503020204020204" pitchFamily="34" charset="-122"/>
                          <a:cs typeface="+mn-cs"/>
                        </a:rPr>
                        <a:t>Lunch break</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hMerge="1">
                  <a:txBody>
                    <a:bodyPr/>
                    <a:lstStyle/>
                    <a:p>
                      <a:pPr marL="0" marR="0" lvl="0" indent="0" algn="l" defTabSz="914400" rtl="0" eaLnBrk="1" fontAlgn="t" latinLnBrk="0" hangingPunct="1">
                        <a:lnSpc>
                          <a:spcPct val="100000"/>
                        </a:lnSpc>
                        <a:spcBef>
                          <a:spcPct val="0"/>
                        </a:spcBef>
                        <a:spcAft>
                          <a:spcPct val="0"/>
                        </a:spcAft>
                        <a:buClrTx/>
                        <a:buSzTx/>
                        <a:buFontTx/>
                        <a:buNone/>
                        <a:tabLst/>
                        <a:defRPr/>
                      </a:pPr>
                      <a:endParaRPr lang="en-US" altLang="zh-CN" sz="800" b="1" i="0" u="none" strike="noStrike" kern="1200" dirty="0">
                        <a:solidFill>
                          <a:srgbClr val="0000FF"/>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hMerge="1">
                  <a:txBody>
                    <a:bodyPr/>
                    <a:lstStyle/>
                    <a:p>
                      <a:pPr marL="0" marR="0" lvl="0" indent="0" algn="l" defTabSz="914400" rtl="0" eaLnBrk="1" fontAlgn="t" latinLnBrk="0" hangingPunct="1">
                        <a:lnSpc>
                          <a:spcPct val="100000"/>
                        </a:lnSpc>
                        <a:spcBef>
                          <a:spcPct val="0"/>
                        </a:spcBef>
                        <a:spcAft>
                          <a:spcPct val="0"/>
                        </a:spcAft>
                        <a:buClrTx/>
                        <a:buSzTx/>
                        <a:buFontTx/>
                        <a:buNone/>
                        <a:tabLst/>
                        <a:defRPr/>
                      </a:pPr>
                      <a:endParaRPr lang="en-US" altLang="zh-CN" sz="800" b="1" i="0" u="none" strike="noStrike" kern="1200" dirty="0">
                        <a:solidFill>
                          <a:srgbClr val="0000FF"/>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fr-FR" altLang="ja-JP" sz="800" b="0" dirty="0">
                        <a:solidFill>
                          <a:schemeClr val="tx1"/>
                        </a:solidFill>
                        <a:latin typeface="微软雅黑" panose="020B0503020204020204" pitchFamily="34" charset="-122"/>
                        <a:ea typeface="微软雅黑" panose="020B0503020204020204" pitchFamily="34" charset="-122"/>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extLst>
                  <a:ext uri="{0D108BD9-81ED-4DB2-BD59-A6C34878D82A}">
                    <a16:rowId xmlns:a16="http://schemas.microsoft.com/office/drawing/2014/main" val="44553815"/>
                  </a:ext>
                </a:extLst>
              </a:tr>
              <a:tr h="570304">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13</a:t>
                      </a:r>
                      <a:r>
                        <a:rPr kumimoji="0" lang="en-US"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:30</a:t>
                      </a: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-15:00</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3F8"/>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lang="en-US" altLang="zh-CN" sz="800" b="1" i="0" u="none" strike="noStrike" kern="1200" dirty="0">
                          <a:solidFill>
                            <a:srgbClr val="0000FF"/>
                          </a:solidFill>
                          <a:effectLst/>
                          <a:latin typeface="微软雅黑" panose="020B0503020204020204" pitchFamily="34" charset="-122"/>
                          <a:ea typeface="微软雅黑" panose="020B0503020204020204" pitchFamily="34" charset="-122"/>
                          <a:cs typeface="+mn-cs"/>
                        </a:rPr>
                        <a:t>Return to (final round)</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3F8"/>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lang="en-US" altLang="zh-CN" sz="800" b="1" i="0" u="none" strike="noStrike" kern="1200" dirty="0">
                          <a:solidFill>
                            <a:srgbClr val="0000FF"/>
                          </a:solidFill>
                          <a:effectLst/>
                          <a:latin typeface="微软雅黑" panose="020B0503020204020204" pitchFamily="34" charset="-122"/>
                          <a:ea typeface="微软雅黑" panose="020B0503020204020204" pitchFamily="34" charset="-122"/>
                          <a:cs typeface="+mn-cs"/>
                        </a:rPr>
                        <a:t>Return to (final round)</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3F8"/>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lang="en-US" altLang="zh-CN" sz="800" b="1" i="0" u="none" strike="noStrike" kern="1200" dirty="0">
                          <a:solidFill>
                            <a:srgbClr val="0000FF"/>
                          </a:solidFill>
                          <a:effectLst/>
                          <a:latin typeface="微软雅黑" panose="020B0503020204020204" pitchFamily="34" charset="-122"/>
                          <a:ea typeface="微软雅黑" panose="020B0503020204020204" pitchFamily="34" charset="-122"/>
                          <a:cs typeface="+mn-cs"/>
                        </a:rPr>
                        <a:t>Return to (final round)</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3F8"/>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fr-FR" altLang="ja-JP" sz="800" b="0" dirty="0">
                        <a:solidFill>
                          <a:schemeClr val="tx1"/>
                        </a:solidFill>
                        <a:latin typeface="微软雅黑" panose="020B0503020204020204" pitchFamily="34" charset="-122"/>
                        <a:ea typeface="微软雅黑" panose="020B0503020204020204" pitchFamily="34" charset="-122"/>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3F8"/>
                    </a:solidFill>
                  </a:tcPr>
                </a:tc>
                <a:extLst>
                  <a:ext uri="{0D108BD9-81ED-4DB2-BD59-A6C34878D82A}">
                    <a16:rowId xmlns:a16="http://schemas.microsoft.com/office/drawing/2014/main" val="10004"/>
                  </a:ext>
                </a:extLst>
              </a:tr>
              <a:tr h="473392">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15:00- before 16:00</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AE9"/>
                    </a:solidFill>
                  </a:tcPr>
                </a:tc>
                <a:tc gridSpan="4">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12 New or revised Rel-19 WID/SID</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13 Any other business</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14 Close of the meeting</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AE9"/>
                    </a:solidFill>
                  </a:tcPr>
                </a:tc>
                <a:tc hMerge="1">
                  <a:txBody>
                    <a:bodyPr/>
                    <a:lstStyle/>
                    <a:p>
                      <a:pPr marL="0" marR="0" lvl="0" indent="0" algn="l" defTabSz="914400" rtl="0" eaLnBrk="1" fontAlgn="t" latinLnBrk="0" hangingPunct="1">
                        <a:lnSpc>
                          <a:spcPct val="100000"/>
                        </a:lnSpc>
                        <a:spcBef>
                          <a:spcPct val="0"/>
                        </a:spcBef>
                        <a:spcAft>
                          <a:spcPct val="0"/>
                        </a:spcAft>
                        <a:buClrTx/>
                        <a:buSzTx/>
                        <a:buFontTx/>
                        <a:buNone/>
                        <a:tabLst/>
                        <a:defRPr/>
                      </a:pPr>
                      <a:endParaRPr kumimoji="0" lang="en-US" altLang="zh-CN" sz="800" b="0" i="0" u="none" strike="noStrike" kern="1200" cap="none" normalizeH="0" baseline="0" dirty="0">
                        <a:ln>
                          <a:noFill/>
                        </a:ln>
                        <a:solidFill>
                          <a:schemeClr val="tx1"/>
                        </a:solidFill>
                        <a:effectLst/>
                        <a:latin typeface="+mj-ea"/>
                        <a:ea typeface="+mj-ea"/>
                        <a:cs typeface="+mn-cs"/>
                      </a:endParaRPr>
                    </a:p>
                  </a:txBody>
                  <a:tcPr marL="72004" marR="72004" marT="36002" marB="36002"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en-US" sz="800" b="0" i="0" u="none" strike="noStrike" kern="1200" cap="none" normalizeH="0" baseline="0" dirty="0">
                        <a:ln>
                          <a:noFill/>
                        </a:ln>
                        <a:solidFill>
                          <a:schemeClr val="tx1"/>
                        </a:solidFill>
                        <a:effectLst/>
                        <a:latin typeface="+mj-ea"/>
                        <a:ea typeface="+mj-ea"/>
                        <a:cs typeface="+mn-cs"/>
                      </a:endParaRPr>
                    </a:p>
                  </a:txBody>
                  <a:tcPr marL="72004" marR="72004" marT="36002" marB="36002"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en-US" sz="800" b="0" i="0" u="none" strike="noStrike" kern="1200" cap="none" normalizeH="0" baseline="0" dirty="0">
                        <a:ln>
                          <a:noFill/>
                        </a:ln>
                        <a:solidFill>
                          <a:schemeClr val="tx1"/>
                        </a:solidFill>
                        <a:effectLst/>
                        <a:latin typeface="+mj-ea"/>
                        <a:ea typeface="+mj-ea"/>
                        <a:cs typeface="+mn-cs"/>
                      </a:endParaRPr>
                    </a:p>
                  </a:txBody>
                  <a:tcPr marL="72004" marR="72004" marT="36002" marB="36002"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29597673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30B7C3F-3D32-4F2D-8FDD-60718C51D42B}"/>
              </a:ext>
            </a:extLst>
          </p:cNvPr>
          <p:cNvSpPr>
            <a:spLocks noGrp="1"/>
          </p:cNvSpPr>
          <p:nvPr>
            <p:ph type="ctrTitle"/>
          </p:nvPr>
        </p:nvSpPr>
        <p:spPr/>
        <p:txBody>
          <a:bodyPr/>
          <a:lstStyle/>
          <a:p>
            <a:r>
              <a:rPr lang="en-US" b="1" dirty="0">
                <a:solidFill>
                  <a:schemeClr val="tx1"/>
                </a:solidFill>
                <a:latin typeface="微软雅黑" panose="020B0503020204020204" pitchFamily="34" charset="-122"/>
                <a:ea typeface="微软雅黑" panose="020B0503020204020204" pitchFamily="34" charset="-122"/>
              </a:rPr>
              <a:t>Appendix</a:t>
            </a:r>
          </a:p>
        </p:txBody>
      </p:sp>
    </p:spTree>
    <p:extLst>
      <p:ext uri="{BB962C8B-B14F-4D97-AF65-F5344CB8AC3E}">
        <p14:creationId xmlns:p14="http://schemas.microsoft.com/office/powerpoint/2010/main" val="40919692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 name="矩形 100"/>
          <p:cNvSpPr/>
          <p:nvPr/>
        </p:nvSpPr>
        <p:spPr bwMode="auto">
          <a:xfrm>
            <a:off x="3920791" y="3809510"/>
            <a:ext cx="1619951" cy="749241"/>
          </a:xfrm>
          <a:prstGeom prst="rect">
            <a:avLst/>
          </a:prstGeom>
          <a:solidFill>
            <a:schemeClr val="bg2"/>
          </a:solidFill>
          <a:ln w="9525" cap="flat" cmpd="sng" algn="ctr">
            <a:noFill/>
            <a:prstDash val="lg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342900" marR="0" lvl="0" indent="-342900" algn="l" defTabSz="914400" rtl="0" eaLnBrk="0" fontAlgn="base" latinLnBrk="0" hangingPunct="0">
              <a:lnSpc>
                <a:spcPct val="100000"/>
              </a:lnSpc>
              <a:spcBef>
                <a:spcPct val="20000"/>
              </a:spcBef>
              <a:spcAft>
                <a:spcPts val="600"/>
              </a:spcAft>
              <a:buClrTx/>
              <a:buSzTx/>
              <a:buFontTx/>
              <a:buBlip>
                <a:blip r:embed="rId3"/>
              </a:buBlip>
              <a:tabLst/>
              <a:defRPr/>
            </a:pPr>
            <a:endParaRPr kumimoji="0" lang="en-US" sz="700" b="0" i="0" u="none" strike="noStrike" kern="1200" cap="none" spc="0" normalizeH="0" baseline="0" noProof="0">
              <a:ln>
                <a:noFill/>
              </a:ln>
              <a:solidFill>
                <a:srgbClr val="000000"/>
              </a:solidFill>
              <a:effectLst/>
              <a:uLnTx/>
              <a:uFillTx/>
              <a:latin typeface="微软雅黑" panose="020B0503020204020204" pitchFamily="34" charset="-122"/>
              <a:ea typeface="微软雅黑" panose="020B0503020204020204" pitchFamily="34" charset="-122"/>
              <a:cs typeface="Arial" charset="0"/>
            </a:endParaRPr>
          </a:p>
        </p:txBody>
      </p:sp>
      <p:sp>
        <p:nvSpPr>
          <p:cNvPr id="81" name="矩形 80"/>
          <p:cNvSpPr/>
          <p:nvPr/>
        </p:nvSpPr>
        <p:spPr bwMode="auto">
          <a:xfrm>
            <a:off x="1637199" y="5186472"/>
            <a:ext cx="3903543" cy="580171"/>
          </a:xfrm>
          <a:prstGeom prst="rect">
            <a:avLst/>
          </a:prstGeom>
          <a:solidFill>
            <a:schemeClr val="bg2"/>
          </a:solidFill>
          <a:ln w="9525" cap="flat" cmpd="sng" algn="ctr">
            <a:noFill/>
            <a:prstDash val="lg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342900" marR="0" lvl="0" indent="-342900" algn="l" defTabSz="914400" rtl="0" eaLnBrk="0" fontAlgn="base" latinLnBrk="0" hangingPunct="0">
              <a:lnSpc>
                <a:spcPct val="100000"/>
              </a:lnSpc>
              <a:spcBef>
                <a:spcPct val="20000"/>
              </a:spcBef>
              <a:spcAft>
                <a:spcPts val="600"/>
              </a:spcAft>
              <a:buClrTx/>
              <a:buSzTx/>
              <a:buFontTx/>
              <a:buBlip>
                <a:blip r:embed="rId3"/>
              </a:buBlip>
              <a:tabLst/>
              <a:defRPr/>
            </a:pPr>
            <a:endParaRPr kumimoji="0" lang="en-US" sz="700" b="0" i="0" u="none" strike="noStrike" kern="1200" cap="none" spc="0" normalizeH="0" baseline="0" noProof="0">
              <a:ln>
                <a:noFill/>
              </a:ln>
              <a:solidFill>
                <a:srgbClr val="000000"/>
              </a:solidFill>
              <a:effectLst/>
              <a:uLnTx/>
              <a:uFillTx/>
              <a:latin typeface="微软雅黑" panose="020B0503020204020204" pitchFamily="34" charset="-122"/>
              <a:ea typeface="微软雅黑" panose="020B0503020204020204" pitchFamily="34" charset="-122"/>
              <a:cs typeface="Arial" charset="0"/>
            </a:endParaRPr>
          </a:p>
        </p:txBody>
      </p:sp>
      <p:sp>
        <p:nvSpPr>
          <p:cNvPr id="80" name="矩形 79"/>
          <p:cNvSpPr/>
          <p:nvPr/>
        </p:nvSpPr>
        <p:spPr bwMode="auto">
          <a:xfrm>
            <a:off x="9116120" y="4566794"/>
            <a:ext cx="3075880" cy="580171"/>
          </a:xfrm>
          <a:prstGeom prst="rect">
            <a:avLst/>
          </a:prstGeom>
          <a:solidFill>
            <a:schemeClr val="bg2"/>
          </a:solidFill>
          <a:ln w="9525" cap="flat" cmpd="sng" algn="ctr">
            <a:noFill/>
            <a:prstDash val="lg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342900" marR="0" lvl="0" indent="-342900" algn="l" defTabSz="914400" rtl="0" eaLnBrk="0" fontAlgn="base" latinLnBrk="0" hangingPunct="0">
              <a:lnSpc>
                <a:spcPct val="100000"/>
              </a:lnSpc>
              <a:spcBef>
                <a:spcPct val="20000"/>
              </a:spcBef>
              <a:spcAft>
                <a:spcPts val="600"/>
              </a:spcAft>
              <a:buClrTx/>
              <a:buSzTx/>
              <a:buFontTx/>
              <a:buBlip>
                <a:blip r:embed="rId3"/>
              </a:buBlip>
              <a:tabLst/>
              <a:defRPr/>
            </a:pPr>
            <a:endParaRPr kumimoji="0" lang="en-US" sz="700" b="0" i="0" u="none" strike="noStrike" kern="1200" cap="none" spc="0" normalizeH="0" baseline="0" noProof="0">
              <a:ln>
                <a:noFill/>
              </a:ln>
              <a:solidFill>
                <a:srgbClr val="000000"/>
              </a:solidFill>
              <a:effectLst/>
              <a:uLnTx/>
              <a:uFillTx/>
              <a:latin typeface="微软雅黑" panose="020B0503020204020204" pitchFamily="34" charset="-122"/>
              <a:ea typeface="微软雅黑" panose="020B0503020204020204" pitchFamily="34" charset="-122"/>
              <a:cs typeface="Arial" charset="0"/>
            </a:endParaRPr>
          </a:p>
        </p:txBody>
      </p:sp>
      <p:sp>
        <p:nvSpPr>
          <p:cNvPr id="79" name="矩形 78"/>
          <p:cNvSpPr/>
          <p:nvPr/>
        </p:nvSpPr>
        <p:spPr bwMode="auto">
          <a:xfrm>
            <a:off x="199384" y="4566795"/>
            <a:ext cx="4520607" cy="580171"/>
          </a:xfrm>
          <a:prstGeom prst="rect">
            <a:avLst/>
          </a:prstGeom>
          <a:solidFill>
            <a:schemeClr val="bg2"/>
          </a:solidFill>
          <a:ln w="9525" cap="flat" cmpd="sng" algn="ctr">
            <a:noFill/>
            <a:prstDash val="lg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342900" marR="0" lvl="0" indent="-342900" algn="l" defTabSz="914400" rtl="0" eaLnBrk="0" fontAlgn="base" latinLnBrk="0" hangingPunct="0">
              <a:lnSpc>
                <a:spcPct val="100000"/>
              </a:lnSpc>
              <a:spcBef>
                <a:spcPct val="20000"/>
              </a:spcBef>
              <a:spcAft>
                <a:spcPts val="600"/>
              </a:spcAft>
              <a:buClrTx/>
              <a:buSzTx/>
              <a:buFontTx/>
              <a:buBlip>
                <a:blip r:embed="rId3"/>
              </a:buBlip>
              <a:tabLst/>
              <a:defRPr/>
            </a:pPr>
            <a:endParaRPr kumimoji="0" lang="en-US" sz="700" b="0" i="0" u="none" strike="noStrike" kern="1200" cap="none" spc="0" normalizeH="0" baseline="0" noProof="0">
              <a:ln>
                <a:noFill/>
              </a:ln>
              <a:solidFill>
                <a:srgbClr val="000000"/>
              </a:solidFill>
              <a:effectLst/>
              <a:uLnTx/>
              <a:uFillTx/>
              <a:latin typeface="微软雅黑" panose="020B0503020204020204" pitchFamily="34" charset="-122"/>
              <a:ea typeface="微软雅黑" panose="020B0503020204020204" pitchFamily="34" charset="-122"/>
              <a:cs typeface="Arial" charset="0"/>
            </a:endParaRPr>
          </a:p>
        </p:txBody>
      </p:sp>
      <p:sp>
        <p:nvSpPr>
          <p:cNvPr id="2" name="Title 1">
            <a:extLst>
              <a:ext uri="{FF2B5EF4-FFF2-40B4-BE49-F238E27FC236}">
                <a16:creationId xmlns:a16="http://schemas.microsoft.com/office/drawing/2014/main" id="{4653FC17-6DDA-4C90-8331-B521BC2ADE4B}"/>
              </a:ext>
            </a:extLst>
          </p:cNvPr>
          <p:cNvSpPr>
            <a:spLocks noGrp="1"/>
          </p:cNvSpPr>
          <p:nvPr>
            <p:ph type="title"/>
          </p:nvPr>
        </p:nvSpPr>
        <p:spPr>
          <a:xfrm>
            <a:off x="401652" y="130320"/>
            <a:ext cx="9263641" cy="1143001"/>
          </a:xfrm>
        </p:spPr>
        <p:txBody>
          <a:bodyPr/>
          <a:lstStyle/>
          <a:p>
            <a:r>
              <a:rPr lang="en-US" b="1" dirty="0">
                <a:latin typeface="微软雅黑" panose="020B0503020204020204" pitchFamily="34" charset="-122"/>
                <a:ea typeface="微软雅黑" panose="020B0503020204020204" pitchFamily="34" charset="-122"/>
              </a:rPr>
              <a:t>General Aspects</a:t>
            </a:r>
            <a:r>
              <a:rPr lang="en-US" dirty="0">
                <a:latin typeface="微软雅黑" panose="020B0503020204020204" pitchFamily="34" charset="-122"/>
                <a:ea typeface="微软雅黑" panose="020B0503020204020204" pitchFamily="34" charset="-122"/>
              </a:rPr>
              <a:t> </a:t>
            </a:r>
            <a:endParaRPr lang="ru-RU" dirty="0">
              <a:latin typeface="微软雅黑" panose="020B0503020204020204" pitchFamily="34" charset="-122"/>
              <a:ea typeface="微软雅黑" panose="020B0503020204020204" pitchFamily="34" charset="-122"/>
            </a:endParaRPr>
          </a:p>
        </p:txBody>
      </p:sp>
      <p:sp>
        <p:nvSpPr>
          <p:cNvPr id="3" name="Content Placeholder 2">
            <a:extLst>
              <a:ext uri="{FF2B5EF4-FFF2-40B4-BE49-F238E27FC236}">
                <a16:creationId xmlns:a16="http://schemas.microsoft.com/office/drawing/2014/main" id="{B1BE6906-4FA3-42DA-8E86-BA4DD12F41A6}"/>
              </a:ext>
            </a:extLst>
          </p:cNvPr>
          <p:cNvSpPr>
            <a:spLocks noGrp="1"/>
          </p:cNvSpPr>
          <p:nvPr>
            <p:ph idx="1"/>
          </p:nvPr>
        </p:nvSpPr>
        <p:spPr>
          <a:xfrm>
            <a:off x="401651" y="1178731"/>
            <a:ext cx="11699193" cy="5095171"/>
          </a:xfrm>
        </p:spPr>
        <p:txBody>
          <a:bodyPr/>
          <a:lstStyle/>
          <a:p>
            <a:pPr>
              <a:spcBef>
                <a:spcPts val="0"/>
              </a:spcBef>
              <a:spcAft>
                <a:spcPts val="600"/>
              </a:spcAft>
            </a:pPr>
            <a:r>
              <a:rPr lang="en-US" sz="1400" dirty="0"/>
              <a:t>The face-to-face meeting will take place during </a:t>
            </a:r>
            <a:r>
              <a:rPr lang="en-US" sz="1400" dirty="0">
                <a:solidFill>
                  <a:srgbClr val="FF0000"/>
                </a:solidFill>
              </a:rPr>
              <a:t>November 18</a:t>
            </a:r>
            <a:r>
              <a:rPr lang="en-US" sz="1400" baseline="30000" dirty="0">
                <a:solidFill>
                  <a:srgbClr val="FF0000"/>
                </a:solidFill>
              </a:rPr>
              <a:t>th</a:t>
            </a:r>
            <a:r>
              <a:rPr lang="en-US" sz="1400" dirty="0">
                <a:solidFill>
                  <a:srgbClr val="FF0000"/>
                </a:solidFill>
              </a:rPr>
              <a:t> ~ 22</a:t>
            </a:r>
            <a:r>
              <a:rPr lang="en-US" sz="1400" baseline="30000" dirty="0">
                <a:solidFill>
                  <a:srgbClr val="FF0000"/>
                </a:solidFill>
              </a:rPr>
              <a:t>nd</a:t>
            </a:r>
            <a:r>
              <a:rPr lang="en-US" sz="1400" dirty="0">
                <a:solidFill>
                  <a:srgbClr val="FF0000"/>
                </a:solidFill>
              </a:rPr>
              <a:t>, 2024</a:t>
            </a:r>
            <a:r>
              <a:rPr lang="en-US" sz="1400" dirty="0"/>
              <a:t>.</a:t>
            </a:r>
          </a:p>
          <a:p>
            <a:pPr lvl="1">
              <a:spcBef>
                <a:spcPts val="0"/>
              </a:spcBef>
              <a:spcAft>
                <a:spcPts val="600"/>
              </a:spcAft>
            </a:pPr>
            <a:r>
              <a:rPr lang="en-US" sz="1200" dirty="0"/>
              <a:t>Three sessions in three separate rooms: Main, RRM, </a:t>
            </a:r>
            <a:r>
              <a:rPr lang="en-US" sz="1200" dirty="0" err="1"/>
              <a:t>BDaT</a:t>
            </a:r>
            <a:r>
              <a:rPr lang="en-US" sz="1200" dirty="0"/>
              <a:t>(</a:t>
            </a:r>
            <a:r>
              <a:rPr lang="en-US" altLang="zh-CN" sz="1200" dirty="0" err="1"/>
              <a:t>BSRF_Demod_test</a:t>
            </a:r>
            <a:r>
              <a:rPr lang="en-US" sz="1200" dirty="0"/>
              <a:t>). </a:t>
            </a:r>
            <a:r>
              <a:rPr lang="en-US" sz="1200" b="1" dirty="0"/>
              <a:t>2</a:t>
            </a:r>
            <a:r>
              <a:rPr lang="en-US" altLang="zh-CN" sz="1200" b="1" dirty="0"/>
              <a:t>-Way</a:t>
            </a:r>
            <a:r>
              <a:rPr lang="en-US" sz="1200" b="1" dirty="0"/>
              <a:t> </a:t>
            </a:r>
            <a:r>
              <a:rPr lang="en-US" sz="1200" b="1" dirty="0" err="1"/>
              <a:t>GoToWebinar</a:t>
            </a:r>
            <a:r>
              <a:rPr lang="en-US" sz="1200" b="1" dirty="0"/>
              <a:t> (GTW) </a:t>
            </a:r>
            <a:r>
              <a:rPr lang="en-US" sz="1200" dirty="0"/>
              <a:t>conference calls will be set each session and 2-way MS teams will be set for ad hoc. </a:t>
            </a:r>
            <a:r>
              <a:rPr lang="en-US" altLang="zh-CN" sz="1200" dirty="0"/>
              <a:t>A number of ad hoc sessions will be arranged (refer to meeting schedule).</a:t>
            </a:r>
            <a:endParaRPr lang="en-US" sz="1200" dirty="0"/>
          </a:p>
          <a:p>
            <a:pPr lvl="1">
              <a:spcBef>
                <a:spcPts val="0"/>
              </a:spcBef>
              <a:spcAft>
                <a:spcPts val="600"/>
              </a:spcAft>
            </a:pPr>
            <a:r>
              <a:rPr lang="en-US" sz="1200" dirty="0"/>
              <a:t>Moderator will be designated to provide the summary for a topic before the meeting. In online discussions, session chairs will handle topics based on the moderator summary. Moderator does not need update the summary by collecting comments during the meeting.</a:t>
            </a:r>
          </a:p>
          <a:p>
            <a:pPr marL="342882" lvl="1" indent="-342882">
              <a:spcBef>
                <a:spcPts val="0"/>
              </a:spcBef>
              <a:spcAft>
                <a:spcPts val="600"/>
              </a:spcAft>
              <a:buBlip>
                <a:blip r:embed="rId3"/>
              </a:buBlip>
            </a:pPr>
            <a:r>
              <a:rPr lang="en-US" sz="1400" dirty="0">
                <a:cs typeface="+mn-cs"/>
              </a:rPr>
              <a:t>Deadline for </a:t>
            </a:r>
            <a:r>
              <a:rPr lang="en-US" sz="1400" dirty="0" err="1">
                <a:cs typeface="+mn-cs"/>
              </a:rPr>
              <a:t>Tdoc</a:t>
            </a:r>
            <a:r>
              <a:rPr lang="en-US" sz="1400" dirty="0">
                <a:cs typeface="+mn-cs"/>
              </a:rPr>
              <a:t> request &amp; submission deadline: </a:t>
            </a:r>
            <a:r>
              <a:rPr lang="en-US" sz="1400" dirty="0">
                <a:solidFill>
                  <a:srgbClr val="FF0000"/>
                </a:solidFill>
                <a:cs typeface="+mn-cs"/>
              </a:rPr>
              <a:t> November 8</a:t>
            </a:r>
            <a:r>
              <a:rPr lang="en-US" sz="1400" baseline="30000" dirty="0">
                <a:solidFill>
                  <a:srgbClr val="FF0000"/>
                </a:solidFill>
                <a:cs typeface="+mn-cs"/>
              </a:rPr>
              <a:t>th</a:t>
            </a:r>
            <a:r>
              <a:rPr lang="en-US" sz="1400" dirty="0">
                <a:solidFill>
                  <a:srgbClr val="FF0000"/>
                </a:solidFill>
                <a:cs typeface="+mn-cs"/>
              </a:rPr>
              <a:t> (Friday) 2024, 23:59 UTC</a:t>
            </a:r>
            <a:r>
              <a:rPr lang="en-US" sz="1400" dirty="0">
                <a:cs typeface="+mn-cs"/>
              </a:rPr>
              <a:t>. </a:t>
            </a:r>
          </a:p>
          <a:p>
            <a:pPr lvl="1">
              <a:spcBef>
                <a:spcPts val="0"/>
              </a:spcBef>
              <a:spcAft>
                <a:spcPts val="600"/>
              </a:spcAft>
            </a:pPr>
            <a:r>
              <a:rPr lang="en-US" sz="1200" dirty="0"/>
              <a:t>Other deadlines can be found in the following slides.</a:t>
            </a:r>
          </a:p>
          <a:p>
            <a:pPr>
              <a:spcBef>
                <a:spcPts val="0"/>
              </a:spcBef>
              <a:spcAft>
                <a:spcPts val="600"/>
              </a:spcAft>
            </a:pPr>
            <a:r>
              <a:rPr lang="en-US" altLang="zh-CN" sz="1400" dirty="0"/>
              <a:t>Please find one picture for meeting flow below and details in the corresponding slides.</a:t>
            </a:r>
          </a:p>
        </p:txBody>
      </p:sp>
      <p:sp>
        <p:nvSpPr>
          <p:cNvPr id="6" name="Rectangle 77">
            <a:extLst>
              <a:ext uri="{FF2B5EF4-FFF2-40B4-BE49-F238E27FC236}">
                <a16:creationId xmlns:a16="http://schemas.microsoft.com/office/drawing/2014/main" id="{18560DB6-8070-4A8A-B9C8-2CBC509A9ECA}"/>
              </a:ext>
            </a:extLst>
          </p:cNvPr>
          <p:cNvSpPr/>
          <p:nvPr/>
        </p:nvSpPr>
        <p:spPr>
          <a:xfrm>
            <a:off x="993371" y="3627259"/>
            <a:ext cx="720000" cy="178809"/>
          </a:xfrm>
          <a:prstGeom prst="rect">
            <a:avLst/>
          </a:prstGeom>
          <a:solidFill>
            <a:srgbClr val="4D5766">
              <a:lumMod val="75000"/>
            </a:srgbClr>
          </a:solidFill>
          <a:ln>
            <a:noFill/>
          </a:ln>
          <a:effectLst/>
        </p:spPr>
        <p:txBody>
          <a:bodyPr lIns="0" tIns="54000" rIns="0" bIns="54000" anchor="ctr"/>
          <a:lstStyle/>
          <a:p>
            <a:pPr marL="0" marR="0" lvl="0" indent="0" algn="ctr" defTabSz="685748" rtl="0" eaLnBrk="1" fontAlgn="auto" latinLnBrk="0" hangingPunct="1">
              <a:lnSpc>
                <a:spcPct val="100000"/>
              </a:lnSpc>
              <a:spcBef>
                <a:spcPts val="0"/>
              </a:spcBef>
              <a:spcAft>
                <a:spcPts val="0"/>
              </a:spcAft>
              <a:buClrTx/>
              <a:buSzTx/>
              <a:buFontTx/>
              <a:buNone/>
              <a:tabLst/>
              <a:defRPr/>
            </a:pPr>
            <a:r>
              <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Tue</a:t>
            </a:r>
          </a:p>
        </p:txBody>
      </p:sp>
      <p:sp>
        <p:nvSpPr>
          <p:cNvPr id="7" name="Rectangle 77">
            <a:extLst>
              <a:ext uri="{FF2B5EF4-FFF2-40B4-BE49-F238E27FC236}">
                <a16:creationId xmlns:a16="http://schemas.microsoft.com/office/drawing/2014/main" id="{18560DB6-8070-4A8A-B9C8-2CBC509A9ECA}"/>
              </a:ext>
            </a:extLst>
          </p:cNvPr>
          <p:cNvSpPr/>
          <p:nvPr/>
        </p:nvSpPr>
        <p:spPr>
          <a:xfrm>
            <a:off x="2484019" y="3627259"/>
            <a:ext cx="720000" cy="178809"/>
          </a:xfrm>
          <a:prstGeom prst="rect">
            <a:avLst/>
          </a:prstGeom>
          <a:solidFill>
            <a:srgbClr val="4D5766">
              <a:lumMod val="75000"/>
            </a:srgbClr>
          </a:solidFill>
          <a:ln>
            <a:noFill/>
          </a:ln>
          <a:effectLst/>
        </p:spPr>
        <p:txBody>
          <a:bodyPr lIns="0" tIns="54000" rIns="0" bIns="54000" anchor="ctr"/>
          <a:lstStyle/>
          <a:p>
            <a:pPr marL="0" marR="0" lvl="0" indent="0" algn="ctr" defTabSz="685748" rtl="0" eaLnBrk="1" fontAlgn="auto" latinLnBrk="0" hangingPunct="1">
              <a:lnSpc>
                <a:spcPct val="100000"/>
              </a:lnSpc>
              <a:spcBef>
                <a:spcPts val="0"/>
              </a:spcBef>
              <a:spcAft>
                <a:spcPts val="0"/>
              </a:spcAft>
              <a:buClrTx/>
              <a:buSzTx/>
              <a:buFontTx/>
              <a:buNone/>
              <a:tabLst/>
              <a:defRPr/>
            </a:pPr>
            <a:r>
              <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Thu</a:t>
            </a:r>
          </a:p>
        </p:txBody>
      </p:sp>
      <p:sp>
        <p:nvSpPr>
          <p:cNvPr id="8" name="Rectangle 77">
            <a:extLst>
              <a:ext uri="{FF2B5EF4-FFF2-40B4-BE49-F238E27FC236}">
                <a16:creationId xmlns:a16="http://schemas.microsoft.com/office/drawing/2014/main" id="{18560DB6-8070-4A8A-B9C8-2CBC509A9ECA}"/>
              </a:ext>
            </a:extLst>
          </p:cNvPr>
          <p:cNvSpPr/>
          <p:nvPr/>
        </p:nvSpPr>
        <p:spPr>
          <a:xfrm>
            <a:off x="3974667" y="3627259"/>
            <a:ext cx="720000" cy="178809"/>
          </a:xfrm>
          <a:prstGeom prst="rect">
            <a:avLst/>
          </a:prstGeom>
          <a:solidFill>
            <a:srgbClr val="4D5766">
              <a:lumMod val="75000"/>
            </a:srgbClr>
          </a:solidFill>
          <a:ln>
            <a:noFill/>
          </a:ln>
          <a:effectLst/>
        </p:spPr>
        <p:txBody>
          <a:bodyPr lIns="0" tIns="54000" rIns="0" bIns="54000" anchor="ctr"/>
          <a:lstStyle/>
          <a:p>
            <a:pPr marL="0" marR="0" lvl="0" indent="0" algn="ctr" defTabSz="685748" rtl="0" eaLnBrk="1" fontAlgn="auto" latinLnBrk="0" hangingPunct="1">
              <a:lnSpc>
                <a:spcPct val="100000"/>
              </a:lnSpc>
              <a:spcBef>
                <a:spcPts val="0"/>
              </a:spcBef>
              <a:spcAft>
                <a:spcPts val="0"/>
              </a:spcAft>
              <a:buClrTx/>
              <a:buSzTx/>
              <a:buFontTx/>
              <a:buNone/>
              <a:tabLst/>
              <a:defRPr/>
            </a:pPr>
            <a:r>
              <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Sat/Sun</a:t>
            </a:r>
          </a:p>
        </p:txBody>
      </p:sp>
      <p:sp>
        <p:nvSpPr>
          <p:cNvPr id="9" name="Rectangle 77">
            <a:extLst>
              <a:ext uri="{FF2B5EF4-FFF2-40B4-BE49-F238E27FC236}">
                <a16:creationId xmlns:a16="http://schemas.microsoft.com/office/drawing/2014/main" id="{18560DB6-8070-4A8A-B9C8-2CBC509A9ECA}"/>
              </a:ext>
            </a:extLst>
          </p:cNvPr>
          <p:cNvSpPr/>
          <p:nvPr/>
        </p:nvSpPr>
        <p:spPr>
          <a:xfrm>
            <a:off x="4719991" y="3627259"/>
            <a:ext cx="720000" cy="178809"/>
          </a:xfrm>
          <a:prstGeom prst="rect">
            <a:avLst/>
          </a:prstGeom>
          <a:solidFill>
            <a:srgbClr val="4D5766">
              <a:lumMod val="75000"/>
            </a:srgbClr>
          </a:solidFill>
          <a:ln>
            <a:noFill/>
          </a:ln>
          <a:effectLst/>
        </p:spPr>
        <p:txBody>
          <a:bodyPr lIns="0" tIns="54000" rIns="0" bIns="54000" anchor="ctr"/>
          <a:lstStyle/>
          <a:p>
            <a:pPr marL="0" marR="0" lvl="0" indent="0" algn="ctr" defTabSz="685748" rtl="0" eaLnBrk="1" fontAlgn="auto" latinLnBrk="0" hangingPunct="1">
              <a:lnSpc>
                <a:spcPct val="100000"/>
              </a:lnSpc>
              <a:spcBef>
                <a:spcPts val="0"/>
              </a:spcBef>
              <a:spcAft>
                <a:spcPts val="0"/>
              </a:spcAft>
              <a:buClrTx/>
              <a:buSzTx/>
              <a:buFontTx/>
              <a:buNone/>
              <a:tabLst/>
              <a:defRPr/>
            </a:pPr>
            <a:r>
              <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Mon</a:t>
            </a:r>
          </a:p>
        </p:txBody>
      </p:sp>
      <p:sp>
        <p:nvSpPr>
          <p:cNvPr id="10" name="Rectangle 77">
            <a:extLst>
              <a:ext uri="{FF2B5EF4-FFF2-40B4-BE49-F238E27FC236}">
                <a16:creationId xmlns:a16="http://schemas.microsoft.com/office/drawing/2014/main" id="{18560DB6-8070-4A8A-B9C8-2CBC509A9ECA}"/>
              </a:ext>
            </a:extLst>
          </p:cNvPr>
          <p:cNvSpPr/>
          <p:nvPr/>
        </p:nvSpPr>
        <p:spPr>
          <a:xfrm>
            <a:off x="5465315" y="3627259"/>
            <a:ext cx="720000" cy="178809"/>
          </a:xfrm>
          <a:prstGeom prst="rect">
            <a:avLst/>
          </a:prstGeom>
          <a:solidFill>
            <a:srgbClr val="4D5766">
              <a:lumMod val="75000"/>
            </a:srgbClr>
          </a:solidFill>
          <a:ln>
            <a:noFill/>
          </a:ln>
          <a:effectLst/>
        </p:spPr>
        <p:txBody>
          <a:bodyPr lIns="0" tIns="54000" rIns="0" bIns="54000" anchor="ctr"/>
          <a:lstStyle/>
          <a:p>
            <a:pPr marL="0" marR="0" lvl="0" indent="0" algn="ctr" defTabSz="685748" rtl="0" eaLnBrk="1" fontAlgn="auto" latinLnBrk="0" hangingPunct="1">
              <a:lnSpc>
                <a:spcPct val="100000"/>
              </a:lnSpc>
              <a:spcBef>
                <a:spcPts val="0"/>
              </a:spcBef>
              <a:spcAft>
                <a:spcPts val="0"/>
              </a:spcAft>
              <a:buClrTx/>
              <a:buSzTx/>
              <a:buFontTx/>
              <a:buNone/>
              <a:tabLst/>
              <a:defRPr/>
            </a:pPr>
            <a:r>
              <a:rPr kumimoji="0" lang="en-US"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Tue</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endParaRPr>
          </a:p>
        </p:txBody>
      </p:sp>
      <p:sp>
        <p:nvSpPr>
          <p:cNvPr id="11" name="Rectangle 77">
            <a:extLst>
              <a:ext uri="{FF2B5EF4-FFF2-40B4-BE49-F238E27FC236}">
                <a16:creationId xmlns:a16="http://schemas.microsoft.com/office/drawing/2014/main" id="{18560DB6-8070-4A8A-B9C8-2CBC509A9ECA}"/>
              </a:ext>
            </a:extLst>
          </p:cNvPr>
          <p:cNvSpPr/>
          <p:nvPr/>
        </p:nvSpPr>
        <p:spPr>
          <a:xfrm>
            <a:off x="6210639" y="3627259"/>
            <a:ext cx="720000" cy="178809"/>
          </a:xfrm>
          <a:prstGeom prst="rect">
            <a:avLst/>
          </a:prstGeom>
          <a:solidFill>
            <a:srgbClr val="4D5766">
              <a:lumMod val="75000"/>
            </a:srgbClr>
          </a:solidFill>
          <a:ln>
            <a:noFill/>
          </a:ln>
          <a:effectLst/>
        </p:spPr>
        <p:txBody>
          <a:bodyPr lIns="0" tIns="54000" rIns="0" bIns="54000" anchor="ctr"/>
          <a:lstStyle/>
          <a:p>
            <a:pPr marL="0" marR="0" lvl="0" indent="0" algn="ctr" defTabSz="685748" rtl="0" eaLnBrk="1" fontAlgn="auto" latinLnBrk="0" hangingPunct="1">
              <a:lnSpc>
                <a:spcPct val="100000"/>
              </a:lnSpc>
              <a:spcBef>
                <a:spcPts val="0"/>
              </a:spcBef>
              <a:spcAft>
                <a:spcPts val="0"/>
              </a:spcAft>
              <a:buClrTx/>
              <a:buSzTx/>
              <a:buFontTx/>
              <a:buNone/>
              <a:tabLst/>
              <a:defRPr/>
            </a:pPr>
            <a:r>
              <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Wed</a:t>
            </a:r>
          </a:p>
        </p:txBody>
      </p:sp>
      <p:sp>
        <p:nvSpPr>
          <p:cNvPr id="12" name="Rectangle 77">
            <a:extLst>
              <a:ext uri="{FF2B5EF4-FFF2-40B4-BE49-F238E27FC236}">
                <a16:creationId xmlns:a16="http://schemas.microsoft.com/office/drawing/2014/main" id="{18560DB6-8070-4A8A-B9C8-2CBC509A9ECA}"/>
              </a:ext>
            </a:extLst>
          </p:cNvPr>
          <p:cNvSpPr/>
          <p:nvPr/>
        </p:nvSpPr>
        <p:spPr>
          <a:xfrm>
            <a:off x="6955963" y="3627259"/>
            <a:ext cx="720000" cy="178809"/>
          </a:xfrm>
          <a:prstGeom prst="rect">
            <a:avLst/>
          </a:prstGeom>
          <a:solidFill>
            <a:srgbClr val="4D5766">
              <a:lumMod val="75000"/>
            </a:srgbClr>
          </a:solidFill>
          <a:ln>
            <a:noFill/>
          </a:ln>
          <a:effectLst/>
        </p:spPr>
        <p:txBody>
          <a:bodyPr lIns="0" tIns="54000" rIns="0" bIns="54000" anchor="ctr"/>
          <a:lstStyle/>
          <a:p>
            <a:pPr marL="0" marR="0" lvl="0" indent="0" algn="ctr" defTabSz="685748" rtl="0" eaLnBrk="1" fontAlgn="auto" latinLnBrk="0" hangingPunct="1">
              <a:lnSpc>
                <a:spcPct val="100000"/>
              </a:lnSpc>
              <a:spcBef>
                <a:spcPts val="0"/>
              </a:spcBef>
              <a:spcAft>
                <a:spcPts val="0"/>
              </a:spcAft>
              <a:buClrTx/>
              <a:buSzTx/>
              <a:buFontTx/>
              <a:buNone/>
              <a:tabLst/>
              <a:defRPr/>
            </a:pPr>
            <a:r>
              <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Thu</a:t>
            </a:r>
          </a:p>
        </p:txBody>
      </p:sp>
      <p:sp>
        <p:nvSpPr>
          <p:cNvPr id="13" name="Rectangle 77">
            <a:extLst>
              <a:ext uri="{FF2B5EF4-FFF2-40B4-BE49-F238E27FC236}">
                <a16:creationId xmlns:a16="http://schemas.microsoft.com/office/drawing/2014/main" id="{18560DB6-8070-4A8A-B9C8-2CBC509A9ECA}"/>
              </a:ext>
            </a:extLst>
          </p:cNvPr>
          <p:cNvSpPr/>
          <p:nvPr/>
        </p:nvSpPr>
        <p:spPr>
          <a:xfrm>
            <a:off x="7701287" y="3627259"/>
            <a:ext cx="720000" cy="178809"/>
          </a:xfrm>
          <a:prstGeom prst="rect">
            <a:avLst/>
          </a:prstGeom>
          <a:solidFill>
            <a:srgbClr val="4D5766">
              <a:lumMod val="75000"/>
            </a:srgbClr>
          </a:solidFill>
          <a:ln>
            <a:noFill/>
          </a:ln>
          <a:effectLst/>
        </p:spPr>
        <p:txBody>
          <a:bodyPr lIns="0" tIns="54000" rIns="0" bIns="54000" anchor="ctr"/>
          <a:lstStyle/>
          <a:p>
            <a:pPr marL="0" marR="0" lvl="0" indent="0" algn="ctr" defTabSz="685748" rtl="0" eaLnBrk="1" fontAlgn="auto" latinLnBrk="0" hangingPunct="1">
              <a:lnSpc>
                <a:spcPct val="100000"/>
              </a:lnSpc>
              <a:spcBef>
                <a:spcPts val="0"/>
              </a:spcBef>
              <a:spcAft>
                <a:spcPts val="0"/>
              </a:spcAft>
              <a:buClrTx/>
              <a:buSzTx/>
              <a:buFontTx/>
              <a:buNone/>
              <a:tabLst/>
              <a:defRPr/>
            </a:pPr>
            <a:r>
              <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Fri</a:t>
            </a:r>
          </a:p>
        </p:txBody>
      </p:sp>
      <p:sp>
        <p:nvSpPr>
          <p:cNvPr id="14" name="Rectangle 77">
            <a:extLst>
              <a:ext uri="{FF2B5EF4-FFF2-40B4-BE49-F238E27FC236}">
                <a16:creationId xmlns:a16="http://schemas.microsoft.com/office/drawing/2014/main" id="{18560DB6-8070-4A8A-B9C8-2CBC509A9ECA}"/>
              </a:ext>
            </a:extLst>
          </p:cNvPr>
          <p:cNvSpPr/>
          <p:nvPr/>
        </p:nvSpPr>
        <p:spPr>
          <a:xfrm>
            <a:off x="8446611" y="3627259"/>
            <a:ext cx="720000" cy="178809"/>
          </a:xfrm>
          <a:prstGeom prst="rect">
            <a:avLst/>
          </a:prstGeom>
          <a:solidFill>
            <a:srgbClr val="4D5766">
              <a:lumMod val="75000"/>
            </a:srgbClr>
          </a:solidFill>
          <a:ln>
            <a:noFill/>
          </a:ln>
          <a:effectLst/>
        </p:spPr>
        <p:txBody>
          <a:bodyPr lIns="0" tIns="54000" rIns="0" bIns="54000" anchor="ctr"/>
          <a:lstStyle/>
          <a:p>
            <a:pPr marL="0" marR="0" lvl="0" indent="0" algn="ctr" defTabSz="685748" rtl="0" eaLnBrk="1" fontAlgn="auto" latinLnBrk="0" hangingPunct="1">
              <a:lnSpc>
                <a:spcPct val="100000"/>
              </a:lnSpc>
              <a:spcBef>
                <a:spcPts val="0"/>
              </a:spcBef>
              <a:spcAft>
                <a:spcPts val="0"/>
              </a:spcAft>
              <a:buClrTx/>
              <a:buSzTx/>
              <a:buFontTx/>
              <a:buNone/>
              <a:tabLst/>
              <a:defRPr/>
            </a:pPr>
            <a:r>
              <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Sat/Sun</a:t>
            </a:r>
          </a:p>
        </p:txBody>
      </p:sp>
      <p:sp>
        <p:nvSpPr>
          <p:cNvPr id="15" name="Rectangle 77">
            <a:extLst>
              <a:ext uri="{FF2B5EF4-FFF2-40B4-BE49-F238E27FC236}">
                <a16:creationId xmlns:a16="http://schemas.microsoft.com/office/drawing/2014/main" id="{18560DB6-8070-4A8A-B9C8-2CBC509A9ECA}"/>
              </a:ext>
            </a:extLst>
          </p:cNvPr>
          <p:cNvSpPr/>
          <p:nvPr/>
        </p:nvSpPr>
        <p:spPr>
          <a:xfrm>
            <a:off x="9191935" y="3627259"/>
            <a:ext cx="720000" cy="178809"/>
          </a:xfrm>
          <a:prstGeom prst="rect">
            <a:avLst/>
          </a:prstGeom>
          <a:solidFill>
            <a:srgbClr val="4D5766">
              <a:lumMod val="75000"/>
            </a:srgbClr>
          </a:solidFill>
          <a:ln>
            <a:noFill/>
          </a:ln>
          <a:effectLst/>
        </p:spPr>
        <p:txBody>
          <a:bodyPr lIns="0" tIns="54000" rIns="0" bIns="54000" anchor="ctr"/>
          <a:lstStyle/>
          <a:p>
            <a:pPr marL="0" marR="0" lvl="0" indent="0" algn="ctr" defTabSz="685748" rtl="0" eaLnBrk="1" fontAlgn="auto" latinLnBrk="0" hangingPunct="1">
              <a:lnSpc>
                <a:spcPct val="100000"/>
              </a:lnSpc>
              <a:spcBef>
                <a:spcPts val="0"/>
              </a:spcBef>
              <a:spcAft>
                <a:spcPts val="0"/>
              </a:spcAft>
              <a:buClrTx/>
              <a:buSzTx/>
              <a:buFontTx/>
              <a:buNone/>
              <a:tabLst/>
              <a:defRPr/>
            </a:pPr>
            <a:r>
              <a:rPr kumimoji="0" lang="en-US" altLang="zh-CN"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Mon</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endParaRPr>
          </a:p>
        </p:txBody>
      </p:sp>
      <p:sp>
        <p:nvSpPr>
          <p:cNvPr id="16" name="Rectangle 77">
            <a:extLst>
              <a:ext uri="{FF2B5EF4-FFF2-40B4-BE49-F238E27FC236}">
                <a16:creationId xmlns:a16="http://schemas.microsoft.com/office/drawing/2014/main" id="{18560DB6-8070-4A8A-B9C8-2CBC509A9ECA}"/>
              </a:ext>
            </a:extLst>
          </p:cNvPr>
          <p:cNvSpPr/>
          <p:nvPr/>
        </p:nvSpPr>
        <p:spPr>
          <a:xfrm>
            <a:off x="9937259" y="3627259"/>
            <a:ext cx="720000" cy="178809"/>
          </a:xfrm>
          <a:prstGeom prst="rect">
            <a:avLst/>
          </a:prstGeom>
          <a:solidFill>
            <a:srgbClr val="4D5766">
              <a:lumMod val="75000"/>
            </a:srgbClr>
          </a:solidFill>
          <a:ln>
            <a:noFill/>
          </a:ln>
          <a:effectLst/>
        </p:spPr>
        <p:txBody>
          <a:bodyPr lIns="0" tIns="54000" rIns="0" bIns="54000" anchor="ctr"/>
          <a:lstStyle/>
          <a:p>
            <a:pPr marL="0" marR="0" lvl="0" indent="0" algn="ctr" defTabSz="685748" rtl="0" eaLnBrk="1" fontAlgn="auto" latinLnBrk="0" hangingPunct="1">
              <a:lnSpc>
                <a:spcPct val="100000"/>
              </a:lnSpc>
              <a:spcBef>
                <a:spcPts val="0"/>
              </a:spcBef>
              <a:spcAft>
                <a:spcPts val="0"/>
              </a:spcAft>
              <a:buClrTx/>
              <a:buSzTx/>
              <a:buFontTx/>
              <a:buNone/>
              <a:tabLst/>
              <a:defRPr/>
            </a:pPr>
            <a:r>
              <a:rPr kumimoji="0" lang="en-US" altLang="zh-CN"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Tue</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endParaRPr>
          </a:p>
        </p:txBody>
      </p:sp>
      <p:sp>
        <p:nvSpPr>
          <p:cNvPr id="17" name="Rectangle 77">
            <a:extLst>
              <a:ext uri="{FF2B5EF4-FFF2-40B4-BE49-F238E27FC236}">
                <a16:creationId xmlns:a16="http://schemas.microsoft.com/office/drawing/2014/main" id="{18560DB6-8070-4A8A-B9C8-2CBC509A9ECA}"/>
              </a:ext>
            </a:extLst>
          </p:cNvPr>
          <p:cNvSpPr/>
          <p:nvPr/>
        </p:nvSpPr>
        <p:spPr>
          <a:xfrm>
            <a:off x="10682583" y="3627259"/>
            <a:ext cx="720000" cy="178809"/>
          </a:xfrm>
          <a:prstGeom prst="rect">
            <a:avLst/>
          </a:prstGeom>
          <a:solidFill>
            <a:srgbClr val="4D5766">
              <a:lumMod val="75000"/>
            </a:srgbClr>
          </a:solidFill>
          <a:ln>
            <a:noFill/>
          </a:ln>
          <a:effectLst/>
        </p:spPr>
        <p:txBody>
          <a:bodyPr lIns="0" tIns="54000" rIns="0" bIns="54000" anchor="ctr"/>
          <a:lstStyle/>
          <a:p>
            <a:pPr marL="0" marR="0" lvl="0" indent="0" algn="ctr" defTabSz="685748" rtl="0" eaLnBrk="1" fontAlgn="auto" latinLnBrk="0" hangingPunct="1">
              <a:lnSpc>
                <a:spcPct val="100000"/>
              </a:lnSpc>
              <a:spcBef>
                <a:spcPts val="0"/>
              </a:spcBef>
              <a:spcAft>
                <a:spcPts val="0"/>
              </a:spcAft>
              <a:buClrTx/>
              <a:buSzTx/>
              <a:buFontTx/>
              <a:buNone/>
              <a:tabLst/>
              <a:defRPr/>
            </a:pPr>
            <a:r>
              <a:rPr kumimoji="0" lang="en-US" altLang="zh-CN"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Wed</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endParaRPr>
          </a:p>
        </p:txBody>
      </p:sp>
      <p:sp>
        <p:nvSpPr>
          <p:cNvPr id="21" name="Rectangle 67">
            <a:extLst>
              <a:ext uri="{FF2B5EF4-FFF2-40B4-BE49-F238E27FC236}">
                <a16:creationId xmlns:a16="http://schemas.microsoft.com/office/drawing/2014/main" id="{61214404-3E99-431F-A1D1-0A44E2021497}"/>
              </a:ext>
            </a:extLst>
          </p:cNvPr>
          <p:cNvSpPr/>
          <p:nvPr/>
        </p:nvSpPr>
        <p:spPr>
          <a:xfrm>
            <a:off x="248047" y="3224131"/>
            <a:ext cx="3701296" cy="360000"/>
          </a:xfrm>
          <a:prstGeom prst="rect">
            <a:avLst/>
          </a:prstGeom>
          <a:solidFill>
            <a:schemeClr val="tx2">
              <a:lumMod val="60000"/>
              <a:lumOff val="40000"/>
            </a:schemeClr>
          </a:solidFill>
          <a:ln>
            <a:noFill/>
          </a:ln>
          <a:effectLst/>
        </p:spPr>
        <p:txBody>
          <a:bodyPr lIns="54000" tIns="54000" rIns="54000" bIns="54000" anchor="ctr"/>
          <a:lstStyle/>
          <a:p>
            <a:pPr marL="0" marR="0" lvl="0" indent="0" algn="ctr" defTabSz="685748" rtl="0" eaLnBrk="1" fontAlgn="auto" latinLnBrk="0" hangingPunct="1">
              <a:lnSpc>
                <a:spcPct val="100000"/>
              </a:lnSpc>
              <a:spcBef>
                <a:spcPts val="0"/>
              </a:spcBef>
              <a:spcAft>
                <a:spcPts val="0"/>
              </a:spcAft>
              <a:buClrTx/>
              <a:buSzTx/>
              <a:buFontTx/>
              <a:buNone/>
              <a:tabLst/>
              <a:defRPr/>
            </a:pPr>
            <a:r>
              <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Pre-meeting (</a:t>
            </a:r>
            <a:r>
              <a:rPr kumimoji="0" lang="en-US"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November</a:t>
            </a:r>
            <a:r>
              <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 11~15) </a:t>
            </a:r>
          </a:p>
        </p:txBody>
      </p:sp>
      <p:sp>
        <p:nvSpPr>
          <p:cNvPr id="22" name="Rectangle 67">
            <a:extLst>
              <a:ext uri="{FF2B5EF4-FFF2-40B4-BE49-F238E27FC236}">
                <a16:creationId xmlns:a16="http://schemas.microsoft.com/office/drawing/2014/main" id="{61214404-3E99-431F-A1D1-0A44E2021497}"/>
              </a:ext>
            </a:extLst>
          </p:cNvPr>
          <p:cNvSpPr/>
          <p:nvPr/>
        </p:nvSpPr>
        <p:spPr>
          <a:xfrm>
            <a:off x="4719991" y="3224131"/>
            <a:ext cx="2773122" cy="360000"/>
          </a:xfrm>
          <a:prstGeom prst="rect">
            <a:avLst/>
          </a:prstGeom>
          <a:solidFill>
            <a:srgbClr val="000000"/>
          </a:solidFill>
          <a:ln>
            <a:noFill/>
          </a:ln>
          <a:effectLst/>
        </p:spPr>
        <p:txBody>
          <a:bodyPr lIns="54000" tIns="54000" rIns="54000" bIns="54000" anchor="ctr"/>
          <a:lstStyle/>
          <a:p>
            <a:pPr marL="0" marR="0" lvl="0" indent="0" algn="ctr" defTabSz="685748" rtl="0" eaLnBrk="1" fontAlgn="auto" latinLnBrk="0" hangingPunct="1">
              <a:lnSpc>
                <a:spcPct val="100000"/>
              </a:lnSpc>
              <a:spcBef>
                <a:spcPts val="0"/>
              </a:spcBef>
              <a:spcAft>
                <a:spcPts val="0"/>
              </a:spcAft>
              <a:buClrTx/>
              <a:buSzTx/>
              <a:buFontTx/>
              <a:buNone/>
              <a:tabLst/>
              <a:defRPr/>
            </a:pPr>
            <a:r>
              <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1</a:t>
            </a:r>
            <a:r>
              <a:rPr kumimoji="0" lang="en-GB" sz="800" b="0" i="0" u="none" strike="noStrike" kern="0" cap="none" spc="0" normalizeH="0" baseline="3000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st</a:t>
            </a:r>
            <a:r>
              <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 round (</a:t>
            </a:r>
            <a:r>
              <a:rPr kumimoji="0" lang="en-US" altLang="zh-CN"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November</a:t>
            </a:r>
            <a:r>
              <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 18~21)</a:t>
            </a:r>
          </a:p>
        </p:txBody>
      </p:sp>
      <p:sp>
        <p:nvSpPr>
          <p:cNvPr id="23" name="Rectangle 67">
            <a:extLst>
              <a:ext uri="{FF2B5EF4-FFF2-40B4-BE49-F238E27FC236}">
                <a16:creationId xmlns:a16="http://schemas.microsoft.com/office/drawing/2014/main" id="{61214404-3E99-431F-A1D1-0A44E2021497}"/>
              </a:ext>
            </a:extLst>
          </p:cNvPr>
          <p:cNvSpPr/>
          <p:nvPr/>
        </p:nvSpPr>
        <p:spPr>
          <a:xfrm>
            <a:off x="9191936" y="3224131"/>
            <a:ext cx="2962208" cy="360000"/>
          </a:xfrm>
          <a:prstGeom prst="rect">
            <a:avLst/>
          </a:prstGeom>
          <a:solidFill>
            <a:srgbClr val="124191"/>
          </a:solidFill>
          <a:ln>
            <a:noFill/>
          </a:ln>
          <a:effectLst/>
        </p:spPr>
        <p:txBody>
          <a:bodyPr lIns="54000" tIns="54000" rIns="54000" bIns="54000" anchor="ctr"/>
          <a:lstStyle/>
          <a:p>
            <a:pPr marL="0" marR="0" lvl="0" indent="0" algn="ctr" defTabSz="685748" rtl="0" eaLnBrk="1" fontAlgn="auto" latinLnBrk="0" hangingPunct="1">
              <a:lnSpc>
                <a:spcPct val="100000"/>
              </a:lnSpc>
              <a:spcBef>
                <a:spcPts val="0"/>
              </a:spcBef>
              <a:spcAft>
                <a:spcPts val="0"/>
              </a:spcAft>
              <a:buClrTx/>
              <a:buSzTx/>
              <a:buFontTx/>
              <a:buNone/>
              <a:tabLst/>
              <a:defRPr/>
            </a:pPr>
            <a:r>
              <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Post-meeting process (November 25~28)</a:t>
            </a:r>
          </a:p>
        </p:txBody>
      </p:sp>
      <p:sp>
        <p:nvSpPr>
          <p:cNvPr id="24" name="Rectangle 67">
            <a:extLst>
              <a:ext uri="{FF2B5EF4-FFF2-40B4-BE49-F238E27FC236}">
                <a16:creationId xmlns:a16="http://schemas.microsoft.com/office/drawing/2014/main" id="{61214404-3E99-431F-A1D1-0A44E2021497}"/>
              </a:ext>
            </a:extLst>
          </p:cNvPr>
          <p:cNvSpPr/>
          <p:nvPr/>
        </p:nvSpPr>
        <p:spPr>
          <a:xfrm>
            <a:off x="8446638" y="3224131"/>
            <a:ext cx="720000" cy="360000"/>
          </a:xfrm>
          <a:prstGeom prst="rect">
            <a:avLst/>
          </a:prstGeom>
          <a:solidFill>
            <a:schemeClr val="accent4">
              <a:lumMod val="75000"/>
              <a:lumOff val="25000"/>
            </a:schemeClr>
          </a:solidFill>
          <a:ln>
            <a:noFill/>
          </a:ln>
          <a:effectLst/>
        </p:spPr>
        <p:txBody>
          <a:bodyPr lIns="54000" tIns="54000" rIns="54000" bIns="54000" anchor="ctr"/>
          <a:lstStyle/>
          <a:p>
            <a:pPr marL="0" marR="0" lvl="0" indent="0" algn="ctr" defTabSz="685748" rtl="0" eaLnBrk="1" fontAlgn="auto" latinLnBrk="0" hangingPunct="1">
              <a:lnSpc>
                <a:spcPct val="100000"/>
              </a:lnSpc>
              <a:spcBef>
                <a:spcPts val="0"/>
              </a:spcBef>
              <a:spcAft>
                <a:spcPts val="0"/>
              </a:spcAft>
              <a:buClrTx/>
              <a:buSzTx/>
              <a:buFontTx/>
              <a:buNone/>
              <a:tabLst/>
              <a:defRPr/>
            </a:pPr>
            <a:r>
              <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Quiet Period</a:t>
            </a:r>
          </a:p>
        </p:txBody>
      </p:sp>
      <p:sp>
        <p:nvSpPr>
          <p:cNvPr id="45" name="Rectangle 77">
            <a:extLst>
              <a:ext uri="{FF2B5EF4-FFF2-40B4-BE49-F238E27FC236}">
                <a16:creationId xmlns:a16="http://schemas.microsoft.com/office/drawing/2014/main" id="{18560DB6-8070-4A8A-B9C8-2CBC509A9ECA}"/>
              </a:ext>
            </a:extLst>
          </p:cNvPr>
          <p:cNvSpPr/>
          <p:nvPr/>
        </p:nvSpPr>
        <p:spPr>
          <a:xfrm>
            <a:off x="248047" y="3627259"/>
            <a:ext cx="720000" cy="178809"/>
          </a:xfrm>
          <a:prstGeom prst="rect">
            <a:avLst/>
          </a:prstGeom>
          <a:solidFill>
            <a:srgbClr val="4D5766">
              <a:lumMod val="75000"/>
            </a:srgbClr>
          </a:solidFill>
          <a:ln>
            <a:noFill/>
          </a:ln>
          <a:effectLst/>
        </p:spPr>
        <p:txBody>
          <a:bodyPr lIns="0" tIns="54000" rIns="0" bIns="54000" anchor="ctr"/>
          <a:lstStyle/>
          <a:p>
            <a:pPr marL="0" marR="0" lvl="0" indent="0" algn="ctr" defTabSz="685748" rtl="0" eaLnBrk="1" fontAlgn="auto" latinLnBrk="0" hangingPunct="1">
              <a:lnSpc>
                <a:spcPct val="100000"/>
              </a:lnSpc>
              <a:spcBef>
                <a:spcPts val="0"/>
              </a:spcBef>
              <a:spcAft>
                <a:spcPts val="0"/>
              </a:spcAft>
              <a:buClrTx/>
              <a:buSzTx/>
              <a:buFontTx/>
              <a:buNone/>
              <a:tabLst/>
              <a:defRPr/>
            </a:pPr>
            <a:r>
              <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Mon</a:t>
            </a:r>
          </a:p>
        </p:txBody>
      </p:sp>
      <p:sp>
        <p:nvSpPr>
          <p:cNvPr id="46" name="Rectangle 77">
            <a:extLst>
              <a:ext uri="{FF2B5EF4-FFF2-40B4-BE49-F238E27FC236}">
                <a16:creationId xmlns:a16="http://schemas.microsoft.com/office/drawing/2014/main" id="{18560DB6-8070-4A8A-B9C8-2CBC509A9ECA}"/>
              </a:ext>
            </a:extLst>
          </p:cNvPr>
          <p:cNvSpPr/>
          <p:nvPr/>
        </p:nvSpPr>
        <p:spPr>
          <a:xfrm>
            <a:off x="1738695" y="3627259"/>
            <a:ext cx="720000" cy="178809"/>
          </a:xfrm>
          <a:prstGeom prst="rect">
            <a:avLst/>
          </a:prstGeom>
          <a:solidFill>
            <a:srgbClr val="4D5766">
              <a:lumMod val="75000"/>
            </a:srgbClr>
          </a:solidFill>
          <a:ln>
            <a:noFill/>
          </a:ln>
          <a:effectLst/>
        </p:spPr>
        <p:txBody>
          <a:bodyPr lIns="0" tIns="54000" rIns="0" bIns="54000" anchor="ctr"/>
          <a:lstStyle/>
          <a:p>
            <a:pPr marL="0" marR="0" lvl="0" indent="0" algn="ctr" defTabSz="685748" rtl="0" eaLnBrk="1" fontAlgn="auto" latinLnBrk="0" hangingPunct="1">
              <a:lnSpc>
                <a:spcPct val="100000"/>
              </a:lnSpc>
              <a:spcBef>
                <a:spcPts val="0"/>
              </a:spcBef>
              <a:spcAft>
                <a:spcPts val="0"/>
              </a:spcAft>
              <a:buClrTx/>
              <a:buSzTx/>
              <a:buFontTx/>
              <a:buNone/>
              <a:tabLst/>
              <a:defRPr/>
            </a:pPr>
            <a:r>
              <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Wed</a:t>
            </a:r>
          </a:p>
        </p:txBody>
      </p:sp>
      <p:sp>
        <p:nvSpPr>
          <p:cNvPr id="47" name="Rectangle 77">
            <a:extLst>
              <a:ext uri="{FF2B5EF4-FFF2-40B4-BE49-F238E27FC236}">
                <a16:creationId xmlns:a16="http://schemas.microsoft.com/office/drawing/2014/main" id="{18560DB6-8070-4A8A-B9C8-2CBC509A9ECA}"/>
              </a:ext>
            </a:extLst>
          </p:cNvPr>
          <p:cNvSpPr/>
          <p:nvPr/>
        </p:nvSpPr>
        <p:spPr>
          <a:xfrm>
            <a:off x="3229343" y="3627259"/>
            <a:ext cx="720000" cy="178809"/>
          </a:xfrm>
          <a:prstGeom prst="rect">
            <a:avLst/>
          </a:prstGeom>
          <a:solidFill>
            <a:srgbClr val="4D5766">
              <a:lumMod val="75000"/>
            </a:srgbClr>
          </a:solidFill>
          <a:ln>
            <a:noFill/>
          </a:ln>
          <a:effectLst/>
        </p:spPr>
        <p:txBody>
          <a:bodyPr lIns="0" tIns="54000" rIns="0" bIns="54000" anchor="ctr"/>
          <a:lstStyle/>
          <a:p>
            <a:pPr marL="0" marR="0" lvl="0" indent="0" algn="ctr" defTabSz="685748" rtl="0" eaLnBrk="1" fontAlgn="auto" latinLnBrk="0" hangingPunct="1">
              <a:lnSpc>
                <a:spcPct val="100000"/>
              </a:lnSpc>
              <a:spcBef>
                <a:spcPts val="0"/>
              </a:spcBef>
              <a:spcAft>
                <a:spcPts val="0"/>
              </a:spcAft>
              <a:buClrTx/>
              <a:buSzTx/>
              <a:buFontTx/>
              <a:buNone/>
              <a:tabLst/>
              <a:defRPr/>
            </a:pPr>
            <a:r>
              <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Fri</a:t>
            </a:r>
          </a:p>
        </p:txBody>
      </p:sp>
      <p:sp>
        <p:nvSpPr>
          <p:cNvPr id="48" name="Rectangle 77">
            <a:extLst>
              <a:ext uri="{FF2B5EF4-FFF2-40B4-BE49-F238E27FC236}">
                <a16:creationId xmlns:a16="http://schemas.microsoft.com/office/drawing/2014/main" id="{18560DB6-8070-4A8A-B9C8-2CBC509A9ECA}"/>
              </a:ext>
            </a:extLst>
          </p:cNvPr>
          <p:cNvSpPr/>
          <p:nvPr/>
        </p:nvSpPr>
        <p:spPr>
          <a:xfrm>
            <a:off x="11427910" y="3627259"/>
            <a:ext cx="720000" cy="178809"/>
          </a:xfrm>
          <a:prstGeom prst="rect">
            <a:avLst/>
          </a:prstGeom>
          <a:solidFill>
            <a:srgbClr val="4D5766">
              <a:lumMod val="75000"/>
            </a:srgbClr>
          </a:solidFill>
          <a:ln>
            <a:noFill/>
          </a:ln>
          <a:effectLst/>
        </p:spPr>
        <p:txBody>
          <a:bodyPr lIns="0" tIns="54000" rIns="0" bIns="54000" anchor="ctr"/>
          <a:lstStyle/>
          <a:p>
            <a:pPr marL="0" marR="0" lvl="0" indent="0" algn="ctr" defTabSz="685748" rtl="0" eaLnBrk="1" fontAlgn="auto" latinLnBrk="0" hangingPunct="1">
              <a:lnSpc>
                <a:spcPct val="100000"/>
              </a:lnSpc>
              <a:spcBef>
                <a:spcPts val="0"/>
              </a:spcBef>
              <a:spcAft>
                <a:spcPts val="0"/>
              </a:spcAft>
              <a:buClrTx/>
              <a:buSzTx/>
              <a:buFontTx/>
              <a:buNone/>
              <a:tabLst/>
              <a:defRPr/>
            </a:pPr>
            <a:r>
              <a:rPr kumimoji="0" lang="en-US"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Thu</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endParaRPr>
          </a:p>
        </p:txBody>
      </p:sp>
      <p:sp>
        <p:nvSpPr>
          <p:cNvPr id="49" name="Rectangle 67">
            <a:extLst>
              <a:ext uri="{FF2B5EF4-FFF2-40B4-BE49-F238E27FC236}">
                <a16:creationId xmlns:a16="http://schemas.microsoft.com/office/drawing/2014/main" id="{61214404-3E99-431F-A1D1-0A44E2021497}"/>
              </a:ext>
            </a:extLst>
          </p:cNvPr>
          <p:cNvSpPr/>
          <p:nvPr/>
        </p:nvSpPr>
        <p:spPr>
          <a:xfrm>
            <a:off x="3971478" y="3222625"/>
            <a:ext cx="720000" cy="360000"/>
          </a:xfrm>
          <a:prstGeom prst="rect">
            <a:avLst/>
          </a:prstGeom>
          <a:solidFill>
            <a:schemeClr val="accent4">
              <a:lumMod val="75000"/>
              <a:lumOff val="25000"/>
            </a:schemeClr>
          </a:solidFill>
          <a:ln>
            <a:noFill/>
          </a:ln>
          <a:effectLst/>
        </p:spPr>
        <p:txBody>
          <a:bodyPr lIns="54000" tIns="54000" rIns="54000" bIns="54000" anchor="ctr"/>
          <a:lstStyle/>
          <a:p>
            <a:pPr marL="0" marR="0" lvl="0" indent="0" algn="ctr" defTabSz="685748" rtl="0" eaLnBrk="1" fontAlgn="auto" latinLnBrk="0" hangingPunct="1">
              <a:lnSpc>
                <a:spcPct val="100000"/>
              </a:lnSpc>
              <a:spcBef>
                <a:spcPts val="0"/>
              </a:spcBef>
              <a:spcAft>
                <a:spcPts val="0"/>
              </a:spcAft>
              <a:buClrTx/>
              <a:buSzTx/>
              <a:buFontTx/>
              <a:buNone/>
              <a:tabLst/>
              <a:defRPr/>
            </a:pPr>
            <a:r>
              <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Quiet Period</a:t>
            </a:r>
          </a:p>
        </p:txBody>
      </p:sp>
      <p:sp>
        <p:nvSpPr>
          <p:cNvPr id="54" name="Rectangle: Rounded Corners 201">
            <a:extLst>
              <a:ext uri="{FF2B5EF4-FFF2-40B4-BE49-F238E27FC236}">
                <a16:creationId xmlns:a16="http://schemas.microsoft.com/office/drawing/2014/main" id="{B6CDA6FF-6740-49E7-B14C-1831ED62E0F8}"/>
              </a:ext>
            </a:extLst>
          </p:cNvPr>
          <p:cNvSpPr/>
          <p:nvPr/>
        </p:nvSpPr>
        <p:spPr>
          <a:xfrm>
            <a:off x="59868" y="4600978"/>
            <a:ext cx="720000" cy="474429"/>
          </a:xfrm>
          <a:prstGeom prst="roundRect">
            <a:avLst>
              <a:gd name="adj" fmla="val 11677"/>
            </a:avLst>
          </a:prstGeom>
          <a:gradFill rotWithShape="1">
            <a:gsLst>
              <a:gs pos="0">
                <a:srgbClr val="C0504D">
                  <a:shade val="51000"/>
                  <a:satMod val="130000"/>
                </a:srgbClr>
              </a:gs>
              <a:gs pos="80000">
                <a:srgbClr val="C0504D">
                  <a:shade val="93000"/>
                  <a:satMod val="130000"/>
                </a:srgbClr>
              </a:gs>
              <a:gs pos="100000">
                <a:srgbClr val="C0504D">
                  <a:shade val="94000"/>
                  <a:satMod val="135000"/>
                </a:srgbClr>
              </a:gs>
            </a:gsLst>
            <a:lin ang="16200000" scaled="0"/>
          </a:gradFill>
          <a:ln w="9525" cap="flat" cmpd="sng" algn="ctr">
            <a:solidFill>
              <a:srgbClr val="C0504D">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rtl="0" eaLnBrk="1" fontAlgn="auto" latinLnBrk="0" hangingPunct="1">
              <a:lnSpc>
                <a:spcPct val="100000"/>
              </a:lnSpc>
              <a:spcBef>
                <a:spcPts val="0"/>
              </a:spcBef>
              <a:spcAft>
                <a:spcPts val="0"/>
              </a:spcAft>
              <a:buClrTx/>
              <a:buSzTx/>
              <a:buFontTx/>
              <a:buNone/>
              <a:tabLst/>
              <a:defRPr/>
            </a:pP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Moderator assignment before Mon</a:t>
            </a:r>
          </a:p>
        </p:txBody>
      </p:sp>
      <p:sp>
        <p:nvSpPr>
          <p:cNvPr id="55" name="Rectangle: Rounded Corners 201">
            <a:extLst>
              <a:ext uri="{FF2B5EF4-FFF2-40B4-BE49-F238E27FC236}">
                <a16:creationId xmlns:a16="http://schemas.microsoft.com/office/drawing/2014/main" id="{B6CDA6FF-6740-49E7-B14C-1831ED62E0F8}"/>
              </a:ext>
            </a:extLst>
          </p:cNvPr>
          <p:cNvSpPr/>
          <p:nvPr/>
        </p:nvSpPr>
        <p:spPr>
          <a:xfrm>
            <a:off x="59868" y="5770085"/>
            <a:ext cx="720000" cy="475200"/>
          </a:xfrm>
          <a:prstGeom prst="roundRect">
            <a:avLst>
              <a:gd name="adj" fmla="val 12509"/>
            </a:avLst>
          </a:prstGeom>
          <a:solidFill>
            <a:srgbClr val="1E9657"/>
          </a:solidFill>
          <a:ln w="9525" cap="flat" cmpd="sng" algn="ctr">
            <a:solidFill>
              <a:srgbClr val="FFFFFF">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rtl="0" eaLnBrk="1" fontAlgn="auto" latinLnBrk="0" hangingPunct="1">
              <a:lnSpc>
                <a:spcPct val="100000"/>
              </a:lnSpc>
              <a:spcBef>
                <a:spcPts val="0"/>
              </a:spcBef>
              <a:spcAft>
                <a:spcPts val="0"/>
              </a:spcAft>
              <a:buClrTx/>
              <a:buSzTx/>
              <a:buFontTx/>
              <a:buNone/>
              <a:tabLst/>
              <a:defRPr/>
            </a:pPr>
            <a:r>
              <a:rPr kumimoji="0" lang="en-US" sz="700" b="1" i="0" u="none" strike="noStrike" kern="0" cap="none" spc="0" normalizeH="0" baseline="0" noProof="0" dirty="0" err="1">
                <a:ln>
                  <a:noFill/>
                </a:ln>
                <a:solidFill>
                  <a:srgbClr val="FFFFFF"/>
                </a:solidFill>
                <a:effectLst/>
                <a:uLnTx/>
                <a:uFillTx/>
                <a:latin typeface="微软雅黑" panose="020B0503020204020204" pitchFamily="34" charset="-122"/>
                <a:ea typeface="微软雅黑" panose="020B0503020204020204" pitchFamily="34" charset="-122"/>
                <a:cs typeface="Arial" charset="0"/>
              </a:rPr>
              <a:t>Tdoc</a:t>
            </a: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 number request &amp; submission</a:t>
            </a:r>
            <a:r>
              <a:rPr kumimoji="0" lang="en-US" sz="700" b="1" i="0" u="none" strike="noStrike" kern="0" cap="none" spc="0" normalizeH="0" baseline="0" noProof="0" dirty="0">
                <a:ln>
                  <a:noFill/>
                </a:ln>
                <a:solidFill>
                  <a:srgbClr val="FF3300"/>
                </a:solidFill>
                <a:effectLst/>
                <a:uLnTx/>
                <a:uFillTx/>
                <a:latin typeface="微软雅黑" panose="020B0503020204020204" pitchFamily="34" charset="-122"/>
                <a:ea typeface="微软雅黑" panose="020B0503020204020204" pitchFamily="34" charset="-122"/>
                <a:cs typeface="Arial" charset="0"/>
              </a:rPr>
              <a:t> </a:t>
            </a:r>
          </a:p>
        </p:txBody>
      </p:sp>
      <p:sp>
        <p:nvSpPr>
          <p:cNvPr id="56" name="Rectangle: Rounded Corners 201">
            <a:extLst>
              <a:ext uri="{FF2B5EF4-FFF2-40B4-BE49-F238E27FC236}">
                <a16:creationId xmlns:a16="http://schemas.microsoft.com/office/drawing/2014/main" id="{B6CDA6FF-6740-49E7-B14C-1831ED62E0F8}"/>
              </a:ext>
            </a:extLst>
          </p:cNvPr>
          <p:cNvSpPr/>
          <p:nvPr/>
        </p:nvSpPr>
        <p:spPr>
          <a:xfrm>
            <a:off x="248047" y="5207327"/>
            <a:ext cx="720000" cy="475200"/>
          </a:xfrm>
          <a:prstGeom prst="roundRect">
            <a:avLst>
              <a:gd name="adj" fmla="val 12509"/>
            </a:avLst>
          </a:prstGeom>
          <a:solidFill>
            <a:srgbClr val="1E9657"/>
          </a:solidFill>
          <a:ln w="9525" cap="flat" cmpd="sng" algn="ctr">
            <a:solidFill>
              <a:srgbClr val="FFFFFF">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rtl="0" eaLnBrk="1" fontAlgn="auto" latinLnBrk="0" hangingPunct="1">
              <a:lnSpc>
                <a:spcPct val="100000"/>
              </a:lnSpc>
              <a:spcBef>
                <a:spcPts val="0"/>
              </a:spcBef>
              <a:spcAft>
                <a:spcPts val="0"/>
              </a:spcAft>
              <a:buClrTx/>
              <a:buSzTx/>
              <a:buFontTx/>
              <a:buNone/>
              <a:tabLst/>
              <a:defRPr/>
            </a:pP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Registration</a:t>
            </a:r>
          </a:p>
        </p:txBody>
      </p:sp>
      <p:sp>
        <p:nvSpPr>
          <p:cNvPr id="57" name="Rectangle: Rounded Corners 201">
            <a:extLst>
              <a:ext uri="{FF2B5EF4-FFF2-40B4-BE49-F238E27FC236}">
                <a16:creationId xmlns:a16="http://schemas.microsoft.com/office/drawing/2014/main" id="{B6CDA6FF-6740-49E7-B14C-1831ED62E0F8}"/>
              </a:ext>
            </a:extLst>
          </p:cNvPr>
          <p:cNvSpPr/>
          <p:nvPr/>
        </p:nvSpPr>
        <p:spPr>
          <a:xfrm>
            <a:off x="1738695" y="4596843"/>
            <a:ext cx="720000" cy="474429"/>
          </a:xfrm>
          <a:prstGeom prst="roundRect">
            <a:avLst>
              <a:gd name="adj" fmla="val 11677"/>
            </a:avLst>
          </a:prstGeom>
          <a:solidFill>
            <a:srgbClr val="FF3300"/>
          </a:solidFill>
          <a:ln w="9525" cap="flat" cmpd="sng" algn="ctr">
            <a:solidFill>
              <a:srgbClr val="C0504D">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rtl="0" eaLnBrk="1" fontAlgn="auto" latinLnBrk="0" hangingPunct="1">
              <a:lnSpc>
                <a:spcPct val="100000"/>
              </a:lnSpc>
              <a:spcBef>
                <a:spcPts val="0"/>
              </a:spcBef>
              <a:spcAft>
                <a:spcPts val="0"/>
              </a:spcAft>
              <a:buClrTx/>
              <a:buSzTx/>
              <a:buFontTx/>
              <a:buNone/>
              <a:tabLst/>
              <a:defRPr/>
            </a:pP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Draft summary for topics</a:t>
            </a:r>
          </a:p>
        </p:txBody>
      </p:sp>
      <p:sp>
        <p:nvSpPr>
          <p:cNvPr id="58" name="Rectangle: Rounded Corners 201">
            <a:extLst>
              <a:ext uri="{FF2B5EF4-FFF2-40B4-BE49-F238E27FC236}">
                <a16:creationId xmlns:a16="http://schemas.microsoft.com/office/drawing/2014/main" id="{B6CDA6FF-6740-49E7-B14C-1831ED62E0F8}"/>
              </a:ext>
            </a:extLst>
          </p:cNvPr>
          <p:cNvSpPr/>
          <p:nvPr/>
        </p:nvSpPr>
        <p:spPr>
          <a:xfrm>
            <a:off x="3229343" y="4596843"/>
            <a:ext cx="720000" cy="548674"/>
          </a:xfrm>
          <a:prstGeom prst="roundRect">
            <a:avLst>
              <a:gd name="adj" fmla="val 11677"/>
            </a:avLst>
          </a:prstGeom>
          <a:solidFill>
            <a:srgbClr val="FF3300"/>
          </a:solidFill>
          <a:ln w="9525" cap="flat" cmpd="sng" algn="ctr">
            <a:solidFill>
              <a:srgbClr val="C0504D">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rtl="0" eaLnBrk="1" fontAlgn="auto" latinLnBrk="0" hangingPunct="1">
              <a:lnSpc>
                <a:spcPct val="100000"/>
              </a:lnSpc>
              <a:spcBef>
                <a:spcPts val="0"/>
              </a:spcBef>
              <a:spcAft>
                <a:spcPts val="0"/>
              </a:spcAft>
              <a:buClrTx/>
              <a:buSzTx/>
              <a:buFontTx/>
              <a:buNone/>
              <a:tabLst/>
              <a:defRPr/>
            </a:pP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Formal </a:t>
            </a:r>
            <a:r>
              <a:rPr kumimoji="0" lang="en-US" sz="700" b="1" i="0" u="none" strike="noStrike" kern="0" cap="none" spc="0" normalizeH="0" baseline="0" noProof="0" dirty="0" err="1">
                <a:ln>
                  <a:noFill/>
                </a:ln>
                <a:solidFill>
                  <a:srgbClr val="FFFFFF"/>
                </a:solidFill>
                <a:effectLst/>
                <a:uLnTx/>
                <a:uFillTx/>
                <a:latin typeface="微软雅黑" panose="020B0503020204020204" pitchFamily="34" charset="-122"/>
                <a:ea typeface="微软雅黑" panose="020B0503020204020204" pitchFamily="34" charset="-122"/>
                <a:cs typeface="Arial" charset="0"/>
              </a:rPr>
              <a:t>tdoc</a:t>
            </a: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 of summary submission by Saturday</a:t>
            </a:r>
          </a:p>
        </p:txBody>
      </p:sp>
      <p:sp>
        <p:nvSpPr>
          <p:cNvPr id="59" name="Rectangle: Rounded Corners 201">
            <a:extLst>
              <a:ext uri="{FF2B5EF4-FFF2-40B4-BE49-F238E27FC236}">
                <a16:creationId xmlns:a16="http://schemas.microsoft.com/office/drawing/2014/main" id="{B6CDA6FF-6740-49E7-B14C-1831ED62E0F8}"/>
              </a:ext>
            </a:extLst>
          </p:cNvPr>
          <p:cNvSpPr/>
          <p:nvPr/>
        </p:nvSpPr>
        <p:spPr>
          <a:xfrm>
            <a:off x="2486259" y="4596843"/>
            <a:ext cx="720000" cy="475200"/>
          </a:xfrm>
          <a:prstGeom prst="roundRect">
            <a:avLst>
              <a:gd name="adj" fmla="val 12509"/>
            </a:avLst>
          </a:prstGeom>
          <a:solidFill>
            <a:srgbClr val="1E9657"/>
          </a:solidFill>
          <a:ln w="9525" cap="flat" cmpd="sng" algn="ctr">
            <a:solidFill>
              <a:srgbClr val="FFFFFF">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rtl="0" eaLnBrk="1" fontAlgn="auto" latinLnBrk="0" hangingPunct="1">
              <a:lnSpc>
                <a:spcPct val="100000"/>
              </a:lnSpc>
              <a:spcBef>
                <a:spcPts val="0"/>
              </a:spcBef>
              <a:spcAft>
                <a:spcPts val="0"/>
              </a:spcAft>
              <a:buClrTx/>
              <a:buSzTx/>
              <a:buFontTx/>
              <a:buNone/>
              <a:tabLst/>
              <a:defRPr/>
            </a:pP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Summary review &amp; comments</a:t>
            </a:r>
          </a:p>
        </p:txBody>
      </p:sp>
      <p:sp>
        <p:nvSpPr>
          <p:cNvPr id="60" name="Rectangle: Rounded Corners 201">
            <a:extLst>
              <a:ext uri="{FF2B5EF4-FFF2-40B4-BE49-F238E27FC236}">
                <a16:creationId xmlns:a16="http://schemas.microsoft.com/office/drawing/2014/main" id="{B6CDA6FF-6740-49E7-B14C-1831ED62E0F8}"/>
              </a:ext>
            </a:extLst>
          </p:cNvPr>
          <p:cNvSpPr/>
          <p:nvPr/>
        </p:nvSpPr>
        <p:spPr>
          <a:xfrm>
            <a:off x="1738695" y="5207327"/>
            <a:ext cx="720000" cy="474429"/>
          </a:xfrm>
          <a:prstGeom prst="roundRect">
            <a:avLst>
              <a:gd name="adj" fmla="val 11677"/>
            </a:avLst>
          </a:prstGeom>
          <a:solidFill>
            <a:srgbClr val="FF3300"/>
          </a:solidFill>
          <a:ln w="9525" cap="flat" cmpd="sng" algn="ctr">
            <a:solidFill>
              <a:srgbClr val="C0504D">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rtl="0" eaLnBrk="1" fontAlgn="auto" latinLnBrk="0" hangingPunct="1">
              <a:lnSpc>
                <a:spcPct val="100000"/>
              </a:lnSpc>
              <a:spcBef>
                <a:spcPts val="0"/>
              </a:spcBef>
              <a:spcAft>
                <a:spcPts val="0"/>
              </a:spcAft>
              <a:buClrTx/>
              <a:buSzTx/>
              <a:buFontTx/>
              <a:buNone/>
              <a:tabLst/>
              <a:defRPr/>
            </a:pP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Initial list for block approval for basket</a:t>
            </a:r>
          </a:p>
        </p:txBody>
      </p:sp>
      <p:sp>
        <p:nvSpPr>
          <p:cNvPr id="61" name="Rectangle: Rounded Corners 201">
            <a:extLst>
              <a:ext uri="{FF2B5EF4-FFF2-40B4-BE49-F238E27FC236}">
                <a16:creationId xmlns:a16="http://schemas.microsoft.com/office/drawing/2014/main" id="{B6CDA6FF-6740-49E7-B14C-1831ED62E0F8}"/>
              </a:ext>
            </a:extLst>
          </p:cNvPr>
          <p:cNvSpPr/>
          <p:nvPr/>
        </p:nvSpPr>
        <p:spPr>
          <a:xfrm>
            <a:off x="3229343" y="5207327"/>
            <a:ext cx="720000" cy="475200"/>
          </a:xfrm>
          <a:prstGeom prst="roundRect">
            <a:avLst>
              <a:gd name="adj" fmla="val 12509"/>
            </a:avLst>
          </a:prstGeom>
          <a:solidFill>
            <a:srgbClr val="1E9657"/>
          </a:solidFill>
          <a:ln w="9525" cap="flat" cmpd="sng" algn="ctr">
            <a:solidFill>
              <a:srgbClr val="FFFFFF">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rtl="0" eaLnBrk="1" fontAlgn="auto" latinLnBrk="0" hangingPunct="1">
              <a:lnSpc>
                <a:spcPct val="100000"/>
              </a:lnSpc>
              <a:spcBef>
                <a:spcPts val="0"/>
              </a:spcBef>
              <a:spcAft>
                <a:spcPts val="0"/>
              </a:spcAft>
              <a:buClrTx/>
              <a:buSzTx/>
              <a:buFontTx/>
              <a:buNone/>
              <a:tabLst/>
              <a:defRPr/>
            </a:pP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Deadline for flag for block  approval</a:t>
            </a:r>
          </a:p>
        </p:txBody>
      </p:sp>
      <p:sp>
        <p:nvSpPr>
          <p:cNvPr id="62" name="Rectangle: Rounded Corners 201">
            <a:extLst>
              <a:ext uri="{FF2B5EF4-FFF2-40B4-BE49-F238E27FC236}">
                <a16:creationId xmlns:a16="http://schemas.microsoft.com/office/drawing/2014/main" id="{B6CDA6FF-6740-49E7-B14C-1831ED62E0F8}"/>
              </a:ext>
            </a:extLst>
          </p:cNvPr>
          <p:cNvSpPr/>
          <p:nvPr/>
        </p:nvSpPr>
        <p:spPr>
          <a:xfrm>
            <a:off x="4719991" y="5207327"/>
            <a:ext cx="720000" cy="474429"/>
          </a:xfrm>
          <a:prstGeom prst="roundRect">
            <a:avLst>
              <a:gd name="adj" fmla="val 11677"/>
            </a:avLst>
          </a:prstGeom>
          <a:solidFill>
            <a:srgbClr val="FF3300"/>
          </a:solidFill>
          <a:ln w="9525" cap="flat" cmpd="sng" algn="ctr">
            <a:solidFill>
              <a:srgbClr val="C0504D">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rtl="0" eaLnBrk="1" fontAlgn="auto" latinLnBrk="0" hangingPunct="1">
              <a:lnSpc>
                <a:spcPct val="100000"/>
              </a:lnSpc>
              <a:spcBef>
                <a:spcPts val="0"/>
              </a:spcBef>
              <a:spcAft>
                <a:spcPts val="0"/>
              </a:spcAft>
              <a:buClrTx/>
              <a:buSzTx/>
              <a:buFontTx/>
              <a:buNone/>
              <a:tabLst/>
              <a:defRPr/>
            </a:pP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updated list for block approval</a:t>
            </a:r>
          </a:p>
        </p:txBody>
      </p:sp>
      <p:sp>
        <p:nvSpPr>
          <p:cNvPr id="63" name="Rectangle: Rounded Corners 201">
            <a:extLst>
              <a:ext uri="{FF2B5EF4-FFF2-40B4-BE49-F238E27FC236}">
                <a16:creationId xmlns:a16="http://schemas.microsoft.com/office/drawing/2014/main" id="{B6CDA6FF-6740-49E7-B14C-1831ED62E0F8}"/>
              </a:ext>
            </a:extLst>
          </p:cNvPr>
          <p:cNvSpPr/>
          <p:nvPr/>
        </p:nvSpPr>
        <p:spPr>
          <a:xfrm>
            <a:off x="5676429" y="5775537"/>
            <a:ext cx="1788420" cy="474429"/>
          </a:xfrm>
          <a:prstGeom prst="roundRect">
            <a:avLst>
              <a:gd name="adj" fmla="val 11677"/>
            </a:avLst>
          </a:prstGeom>
          <a:gradFill flip="none" rotWithShape="1">
            <a:gsLst>
              <a:gs pos="37000">
                <a:srgbClr val="C00000"/>
              </a:gs>
              <a:gs pos="0">
                <a:srgbClr val="C00000"/>
              </a:gs>
              <a:gs pos="77000">
                <a:schemeClr val="accent2">
                  <a:lumMod val="60000"/>
                  <a:lumOff val="40000"/>
                </a:schemeClr>
              </a:gs>
              <a:gs pos="98000">
                <a:schemeClr val="bg1"/>
              </a:gs>
            </a:gsLst>
            <a:path path="circle">
              <a:fillToRect l="50000" t="50000" r="50000" b="50000"/>
            </a:path>
            <a:tileRect/>
          </a:gradFill>
          <a:ln w="9525" cap="flat" cmpd="sng" algn="ctr">
            <a:noFill/>
            <a:prstDash val="solid"/>
          </a:ln>
          <a:effectLst/>
        </p:spPr>
        <p:txBody>
          <a:bodyPr lIns="0" tIns="68580" rIns="0" bIns="40500" anchor="ctr"/>
          <a:lstStyle/>
          <a:p>
            <a:pPr marL="0" marR="0" lvl="0" indent="0" algn="ctr" defTabSz="514299" rtl="0" eaLnBrk="1" fontAlgn="auto" latinLnBrk="0" hangingPunct="1">
              <a:lnSpc>
                <a:spcPct val="100000"/>
              </a:lnSpc>
              <a:spcBef>
                <a:spcPts val="0"/>
              </a:spcBef>
              <a:spcAft>
                <a:spcPts val="0"/>
              </a:spcAft>
              <a:buClrTx/>
              <a:buSzTx/>
              <a:buFontTx/>
              <a:buNone/>
              <a:tabLst/>
              <a:defRPr/>
            </a:pP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Update of meeting notes per day</a:t>
            </a:r>
          </a:p>
          <a:p>
            <a:pPr marL="0" marR="0" lvl="0" indent="0" algn="ctr" defTabSz="514299" rtl="0" eaLnBrk="1" fontAlgn="auto" latinLnBrk="0" hangingPunct="1">
              <a:lnSpc>
                <a:spcPct val="100000"/>
              </a:lnSpc>
              <a:spcBef>
                <a:spcPts val="0"/>
              </a:spcBef>
              <a:spcAft>
                <a:spcPts val="0"/>
              </a:spcAft>
              <a:buClrTx/>
              <a:buSzTx/>
              <a:buFontTx/>
              <a:buNone/>
              <a:tabLst/>
              <a:defRPr/>
            </a:pPr>
            <a:r>
              <a:rPr kumimoji="0" lang="en-US" sz="700" b="1" i="0" u="none" strike="noStrike" kern="0" cap="none" spc="0" normalizeH="0" baseline="0" noProof="0" dirty="0" err="1">
                <a:ln>
                  <a:noFill/>
                </a:ln>
                <a:solidFill>
                  <a:srgbClr val="FFFFFF"/>
                </a:solidFill>
                <a:effectLst/>
                <a:uLnTx/>
                <a:uFillTx/>
                <a:latin typeface="微软雅黑" panose="020B0503020204020204" pitchFamily="34" charset="-122"/>
                <a:ea typeface="微软雅黑" panose="020B0503020204020204" pitchFamily="34" charset="-122"/>
                <a:cs typeface="Arial" charset="0"/>
              </a:rPr>
              <a:t>Tdoc</a:t>
            </a: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 allocation </a:t>
            </a:r>
          </a:p>
        </p:txBody>
      </p:sp>
      <p:sp>
        <p:nvSpPr>
          <p:cNvPr id="64" name="Rectangle: Rounded Corners 201">
            <a:extLst>
              <a:ext uri="{FF2B5EF4-FFF2-40B4-BE49-F238E27FC236}">
                <a16:creationId xmlns:a16="http://schemas.microsoft.com/office/drawing/2014/main" id="{B6CDA6FF-6740-49E7-B14C-1831ED62E0F8}"/>
              </a:ext>
            </a:extLst>
          </p:cNvPr>
          <p:cNvSpPr/>
          <p:nvPr/>
        </p:nvSpPr>
        <p:spPr>
          <a:xfrm>
            <a:off x="5694346" y="3916489"/>
            <a:ext cx="1770503" cy="474429"/>
          </a:xfrm>
          <a:prstGeom prst="roundRect">
            <a:avLst>
              <a:gd name="adj" fmla="val 11677"/>
            </a:avLst>
          </a:prstGeom>
          <a:gradFill flip="none" rotWithShape="1">
            <a:gsLst>
              <a:gs pos="55000">
                <a:srgbClr val="1E9657"/>
              </a:gs>
              <a:gs pos="0">
                <a:srgbClr val="1E9657"/>
              </a:gs>
              <a:gs pos="65000">
                <a:srgbClr val="92D050"/>
              </a:gs>
              <a:gs pos="98000">
                <a:schemeClr val="bg1"/>
              </a:gs>
            </a:gsLst>
            <a:path path="circle">
              <a:fillToRect l="50000" t="50000" r="50000" b="50000"/>
            </a:path>
            <a:tileRect/>
          </a:gradFill>
          <a:ln w="9525" cap="flat" cmpd="sng" algn="ctr">
            <a:noFill/>
            <a:prstDash val="solid"/>
          </a:ln>
          <a:effectLst/>
        </p:spPr>
        <p:txBody>
          <a:bodyPr lIns="0" tIns="68580" rIns="0" bIns="40500" anchor="ctr"/>
          <a:lstStyle/>
          <a:p>
            <a:pPr marL="0" marR="0" lvl="0" indent="0" algn="ctr" defTabSz="514299" rtl="0" eaLnBrk="1" fontAlgn="auto" latinLnBrk="0" hangingPunct="1">
              <a:lnSpc>
                <a:spcPct val="100000"/>
              </a:lnSpc>
              <a:spcBef>
                <a:spcPts val="0"/>
              </a:spcBef>
              <a:spcAft>
                <a:spcPts val="0"/>
              </a:spcAft>
              <a:buClrTx/>
              <a:buSzTx/>
              <a:buFontTx/>
              <a:buNone/>
              <a:tabLst/>
              <a:defRPr/>
            </a:pP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WF/CR template</a:t>
            </a:r>
          </a:p>
          <a:p>
            <a:pPr marL="0" marR="0" lvl="0" indent="0" algn="ctr" defTabSz="514299" rtl="0" eaLnBrk="1" fontAlgn="auto" latinLnBrk="0" hangingPunct="1">
              <a:lnSpc>
                <a:spcPct val="100000"/>
              </a:lnSpc>
              <a:spcBef>
                <a:spcPts val="0"/>
              </a:spcBef>
              <a:spcAft>
                <a:spcPts val="0"/>
              </a:spcAft>
              <a:buClrTx/>
              <a:buSzTx/>
              <a:buFontTx/>
              <a:buNone/>
              <a:tabLst/>
              <a:defRPr/>
            </a:pP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Draft TS/TR</a:t>
            </a:r>
          </a:p>
        </p:txBody>
      </p:sp>
      <p:sp>
        <p:nvSpPr>
          <p:cNvPr id="65" name="Rectangle: Rounded Corners 201">
            <a:extLst>
              <a:ext uri="{FF2B5EF4-FFF2-40B4-BE49-F238E27FC236}">
                <a16:creationId xmlns:a16="http://schemas.microsoft.com/office/drawing/2014/main" id="{B6CDA6FF-6740-49E7-B14C-1831ED62E0F8}"/>
              </a:ext>
            </a:extLst>
          </p:cNvPr>
          <p:cNvSpPr/>
          <p:nvPr/>
        </p:nvSpPr>
        <p:spPr>
          <a:xfrm>
            <a:off x="7701287" y="5766220"/>
            <a:ext cx="720000" cy="274881"/>
          </a:xfrm>
          <a:prstGeom prst="roundRect">
            <a:avLst>
              <a:gd name="adj" fmla="val 12509"/>
            </a:avLst>
          </a:prstGeom>
          <a:solidFill>
            <a:srgbClr val="1E9657"/>
          </a:solidFill>
          <a:ln w="9525" cap="flat" cmpd="sng" algn="ctr">
            <a:solidFill>
              <a:srgbClr val="FFFFFF">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rtl="0" eaLnBrk="1" fontAlgn="auto" latinLnBrk="0" hangingPunct="1">
              <a:lnSpc>
                <a:spcPct val="100000"/>
              </a:lnSpc>
              <a:spcBef>
                <a:spcPts val="0"/>
              </a:spcBef>
              <a:spcAft>
                <a:spcPts val="0"/>
              </a:spcAft>
              <a:buClrTx/>
              <a:buSzTx/>
              <a:buFontTx/>
              <a:buNone/>
              <a:tabLst/>
              <a:defRPr/>
            </a:pP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Check-in</a:t>
            </a:r>
          </a:p>
        </p:txBody>
      </p:sp>
      <p:sp>
        <p:nvSpPr>
          <p:cNvPr id="66" name="Rectangle: Rounded Corners 201">
            <a:extLst>
              <a:ext uri="{FF2B5EF4-FFF2-40B4-BE49-F238E27FC236}">
                <a16:creationId xmlns:a16="http://schemas.microsoft.com/office/drawing/2014/main" id="{B6CDA6FF-6740-49E7-B14C-1831ED62E0F8}"/>
              </a:ext>
            </a:extLst>
          </p:cNvPr>
          <p:cNvSpPr/>
          <p:nvPr/>
        </p:nvSpPr>
        <p:spPr>
          <a:xfrm>
            <a:off x="5671859" y="4496496"/>
            <a:ext cx="1821254" cy="1202098"/>
          </a:xfrm>
          <a:prstGeom prst="roundRect">
            <a:avLst>
              <a:gd name="adj" fmla="val 11677"/>
            </a:avLst>
          </a:prstGeom>
          <a:gradFill flip="none" rotWithShape="1">
            <a:gsLst>
              <a:gs pos="70000">
                <a:srgbClr val="1E9657"/>
              </a:gs>
              <a:gs pos="0">
                <a:srgbClr val="1E9657"/>
              </a:gs>
              <a:gs pos="87000">
                <a:srgbClr val="92D050"/>
              </a:gs>
              <a:gs pos="100000">
                <a:schemeClr val="bg1"/>
              </a:gs>
            </a:gsLst>
            <a:path path="circle">
              <a:fillToRect l="50000" t="50000" r="50000" b="50000"/>
            </a:path>
            <a:tileRect/>
          </a:gradFill>
          <a:ln w="9525" cap="flat" cmpd="sng" algn="ctr">
            <a:solidFill>
              <a:schemeClr val="bg1"/>
            </a:solidFill>
            <a:prstDash val="solid"/>
          </a:ln>
          <a:effectLst/>
        </p:spPr>
        <p:txBody>
          <a:bodyPr lIns="0" tIns="68580" rIns="0" bIns="40500" anchor="ctr"/>
          <a:lstStyle/>
          <a:p>
            <a:pPr marL="0" marR="0" lvl="0" indent="0" algn="ctr" defTabSz="514299" rtl="0" eaLnBrk="1" fontAlgn="auto" latinLnBrk="0" hangingPunct="1">
              <a:lnSpc>
                <a:spcPct val="100000"/>
              </a:lnSpc>
              <a:spcBef>
                <a:spcPts val="0"/>
              </a:spcBef>
              <a:spcAft>
                <a:spcPts val="0"/>
              </a:spcAft>
              <a:buClrTx/>
              <a:buSzTx/>
              <a:buFontTx/>
              <a:buNone/>
              <a:tabLst/>
              <a:defRPr/>
            </a:pP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Online discussions &amp;</a:t>
            </a:r>
          </a:p>
          <a:p>
            <a:pPr marL="0" marR="0" lvl="0" indent="0" algn="ctr" defTabSz="514299" rtl="0" eaLnBrk="1" fontAlgn="auto" latinLnBrk="0" hangingPunct="1">
              <a:lnSpc>
                <a:spcPct val="100000"/>
              </a:lnSpc>
              <a:spcBef>
                <a:spcPts val="0"/>
              </a:spcBef>
              <a:spcAft>
                <a:spcPts val="0"/>
              </a:spcAft>
              <a:buClrTx/>
              <a:buSzTx/>
              <a:buFontTx/>
              <a:buNone/>
              <a:tabLst/>
              <a:defRPr/>
            </a:pP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GTW conference call (US/China meeting)</a:t>
            </a:r>
          </a:p>
          <a:p>
            <a:pPr marL="0" marR="0" lvl="0" indent="0" algn="ctr" defTabSz="514299" rtl="0" eaLnBrk="1" fontAlgn="auto" latinLnBrk="0" hangingPunct="1">
              <a:lnSpc>
                <a:spcPct val="100000"/>
              </a:lnSpc>
              <a:spcBef>
                <a:spcPts val="0"/>
              </a:spcBef>
              <a:spcAft>
                <a:spcPts val="600"/>
              </a:spcAft>
              <a:buClrTx/>
              <a:buSzTx/>
              <a:buFontTx/>
              <a:buNone/>
              <a:tabLst/>
              <a:defRPr/>
            </a:pP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Upload CR for maintenance 2:30pm on Thursday</a:t>
            </a:r>
          </a:p>
          <a:p>
            <a:pPr marL="0" marR="0" lvl="0" indent="0" algn="ctr" defTabSz="514299" rtl="0" eaLnBrk="1" fontAlgn="auto" latinLnBrk="0" hangingPunct="1">
              <a:lnSpc>
                <a:spcPct val="100000"/>
              </a:lnSpc>
              <a:spcBef>
                <a:spcPts val="0"/>
              </a:spcBef>
              <a:spcAft>
                <a:spcPts val="300"/>
              </a:spcAft>
              <a:buClrTx/>
              <a:buSzTx/>
              <a:buFontTx/>
              <a:buNone/>
              <a:tabLst/>
              <a:defRPr/>
            </a:pP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TOHRU (US/China meeting)</a:t>
            </a:r>
          </a:p>
          <a:p>
            <a:pPr marL="0" marR="0" lvl="0" indent="0" algn="ctr" defTabSz="514299" rtl="0" eaLnBrk="1" fontAlgn="auto" latinLnBrk="0" hangingPunct="1">
              <a:lnSpc>
                <a:spcPct val="100000"/>
              </a:lnSpc>
              <a:spcBef>
                <a:spcPts val="0"/>
              </a:spcBef>
              <a:spcAft>
                <a:spcPts val="600"/>
              </a:spcAft>
              <a:buClrTx/>
              <a:buSzTx/>
              <a:buFontTx/>
              <a:buNone/>
              <a:tabLst/>
              <a:defRPr/>
            </a:pPr>
            <a:r>
              <a:rPr kumimoji="0" lang="en-US" sz="700" b="1" i="0" u="none" strike="noStrike" kern="0" cap="none" spc="0" normalizeH="0" baseline="0" noProof="0" dirty="0" err="1">
                <a:ln>
                  <a:noFill/>
                </a:ln>
                <a:solidFill>
                  <a:srgbClr val="FFFFFF"/>
                </a:solidFill>
                <a:effectLst/>
                <a:uLnTx/>
                <a:uFillTx/>
                <a:latin typeface="微软雅黑" panose="020B0503020204020204" pitchFamily="34" charset="-122"/>
                <a:ea typeface="微软雅黑" panose="020B0503020204020204" pitchFamily="34" charset="-122"/>
                <a:cs typeface="Arial" charset="0"/>
              </a:rPr>
              <a:t>Tdoc</a:t>
            </a: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 request (</a:t>
            </a:r>
            <a:r>
              <a:rPr kumimoji="0" lang="en-US" sz="700" b="1" i="0" u="none" strike="noStrike" kern="0" cap="none" spc="0" normalizeH="0" baseline="0" noProof="0" dirty="0" err="1">
                <a:ln>
                  <a:noFill/>
                </a:ln>
                <a:solidFill>
                  <a:srgbClr val="FFFFFF"/>
                </a:solidFill>
                <a:effectLst/>
                <a:uLnTx/>
                <a:uFillTx/>
                <a:latin typeface="微软雅黑" panose="020B0503020204020204" pitchFamily="34" charset="-122"/>
                <a:ea typeface="微软雅黑" panose="020B0503020204020204" pitchFamily="34" charset="-122"/>
                <a:cs typeface="Arial" charset="0"/>
              </a:rPr>
              <a:t>new&amp;revision</a:t>
            </a: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a:t>
            </a:r>
          </a:p>
          <a:p>
            <a:pPr marL="0" marR="0" lvl="0" indent="0" algn="ctr" defTabSz="514299" rtl="0" eaLnBrk="1" fontAlgn="auto" latinLnBrk="0" hangingPunct="1">
              <a:lnSpc>
                <a:spcPct val="100000"/>
              </a:lnSpc>
              <a:spcBef>
                <a:spcPts val="0"/>
              </a:spcBef>
              <a:spcAft>
                <a:spcPts val="0"/>
              </a:spcAft>
              <a:buClrTx/>
              <a:buSzTx/>
              <a:buFontTx/>
              <a:buNone/>
              <a:tabLst/>
              <a:defRPr/>
            </a:pP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Upload </a:t>
            </a:r>
            <a:r>
              <a:rPr kumimoji="0" lang="en-US" sz="700" b="1" i="0" u="none" strike="noStrike" kern="0" cap="none" spc="0" normalizeH="0" baseline="0" noProof="0" dirty="0" err="1">
                <a:ln>
                  <a:noFill/>
                </a:ln>
                <a:solidFill>
                  <a:srgbClr val="FFFFFF"/>
                </a:solidFill>
                <a:effectLst/>
                <a:uLnTx/>
                <a:uFillTx/>
                <a:latin typeface="微软雅黑" panose="020B0503020204020204" pitchFamily="34" charset="-122"/>
                <a:ea typeface="微软雅黑" panose="020B0503020204020204" pitchFamily="34" charset="-122"/>
                <a:cs typeface="Arial" charset="0"/>
              </a:rPr>
              <a:t>tdocs</a:t>
            </a: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 (10.10.10.10) </a:t>
            </a:r>
            <a:r>
              <a:rPr kumimoji="0" lang="en-US" altLang="zh-CN"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&amp; </a:t>
            </a:r>
          </a:p>
          <a:p>
            <a:pPr marL="0" marR="0" lvl="0" indent="0" algn="ctr" defTabSz="514299" rtl="0" eaLnBrk="1" fontAlgn="auto" latinLnBrk="0" hangingPunct="1">
              <a:lnSpc>
                <a:spcPct val="100000"/>
              </a:lnSpc>
              <a:spcBef>
                <a:spcPts val="0"/>
              </a:spcBef>
              <a:spcAft>
                <a:spcPts val="0"/>
              </a:spcAft>
              <a:buClrTx/>
              <a:buSzTx/>
              <a:buFontTx/>
              <a:buNone/>
              <a:tabLst/>
              <a:defRPr/>
            </a:pP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How to access contributions</a:t>
            </a:r>
          </a:p>
        </p:txBody>
      </p:sp>
      <p:sp>
        <p:nvSpPr>
          <p:cNvPr id="67" name="Rectangle: Rounded Corners 201">
            <a:extLst>
              <a:ext uri="{FF2B5EF4-FFF2-40B4-BE49-F238E27FC236}">
                <a16:creationId xmlns:a16="http://schemas.microsoft.com/office/drawing/2014/main" id="{B6CDA6FF-6740-49E7-B14C-1831ED62E0F8}"/>
              </a:ext>
            </a:extLst>
          </p:cNvPr>
          <p:cNvSpPr/>
          <p:nvPr/>
        </p:nvSpPr>
        <p:spPr>
          <a:xfrm>
            <a:off x="3979184" y="5770085"/>
            <a:ext cx="720000" cy="565437"/>
          </a:xfrm>
          <a:prstGeom prst="roundRect">
            <a:avLst>
              <a:gd name="adj" fmla="val 11677"/>
            </a:avLst>
          </a:prstGeom>
          <a:gradFill rotWithShape="1">
            <a:gsLst>
              <a:gs pos="0">
                <a:srgbClr val="C0504D">
                  <a:shade val="51000"/>
                  <a:satMod val="130000"/>
                </a:srgbClr>
              </a:gs>
              <a:gs pos="80000">
                <a:srgbClr val="C0504D">
                  <a:shade val="93000"/>
                  <a:satMod val="130000"/>
                </a:srgbClr>
              </a:gs>
              <a:gs pos="100000">
                <a:srgbClr val="C0504D">
                  <a:shade val="94000"/>
                  <a:satMod val="135000"/>
                </a:srgbClr>
              </a:gs>
            </a:gsLst>
            <a:lin ang="16200000" scaled="0"/>
          </a:gradFill>
          <a:ln w="9525" cap="flat" cmpd="sng" algn="ctr">
            <a:solidFill>
              <a:srgbClr val="C0504D">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rtl="0" eaLnBrk="1" fontAlgn="auto" latinLnBrk="0" hangingPunct="1">
              <a:lnSpc>
                <a:spcPct val="100000"/>
              </a:lnSpc>
              <a:spcBef>
                <a:spcPts val="0"/>
              </a:spcBef>
              <a:spcAft>
                <a:spcPts val="0"/>
              </a:spcAft>
              <a:buClrTx/>
              <a:buSzTx/>
              <a:buFontTx/>
              <a:buNone/>
              <a:tabLst/>
              <a:defRPr/>
            </a:pP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Meeting schedule &amp; Ad hoc chair assignment</a:t>
            </a:r>
          </a:p>
        </p:txBody>
      </p:sp>
      <p:sp>
        <p:nvSpPr>
          <p:cNvPr id="68" name="Rectangle 67">
            <a:extLst>
              <a:ext uri="{FF2B5EF4-FFF2-40B4-BE49-F238E27FC236}">
                <a16:creationId xmlns:a16="http://schemas.microsoft.com/office/drawing/2014/main" id="{61214404-3E99-431F-A1D1-0A44E2021497}"/>
              </a:ext>
            </a:extLst>
          </p:cNvPr>
          <p:cNvSpPr/>
          <p:nvPr/>
        </p:nvSpPr>
        <p:spPr>
          <a:xfrm>
            <a:off x="7507681" y="3224131"/>
            <a:ext cx="913606" cy="360000"/>
          </a:xfrm>
          <a:prstGeom prst="rect">
            <a:avLst/>
          </a:prstGeom>
          <a:solidFill>
            <a:srgbClr val="000000"/>
          </a:solidFill>
          <a:ln>
            <a:noFill/>
          </a:ln>
          <a:effectLst/>
        </p:spPr>
        <p:txBody>
          <a:bodyPr lIns="54000" tIns="54000" rIns="54000" bIns="54000" anchor="ctr"/>
          <a:lstStyle/>
          <a:p>
            <a:pPr marL="0" marR="0" lvl="0" indent="0" algn="ctr" defTabSz="685748" rtl="0" eaLnBrk="1" fontAlgn="auto" latinLnBrk="0" hangingPunct="1">
              <a:lnSpc>
                <a:spcPct val="100000"/>
              </a:lnSpc>
              <a:spcBef>
                <a:spcPts val="0"/>
              </a:spcBef>
              <a:spcAft>
                <a:spcPts val="0"/>
              </a:spcAft>
              <a:buClrTx/>
              <a:buSzTx/>
              <a:buFontTx/>
              <a:buNone/>
              <a:tabLst/>
              <a:defRPr/>
            </a:pPr>
            <a:r>
              <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2</a:t>
            </a:r>
            <a:r>
              <a:rPr kumimoji="0" lang="en-GB" sz="800" b="0" i="0" u="none" strike="noStrike" kern="0" cap="none" spc="0" normalizeH="0" baseline="3000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nd</a:t>
            </a:r>
            <a:r>
              <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 round (</a:t>
            </a:r>
            <a:r>
              <a:rPr kumimoji="0" lang="en-US"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Nov 21</a:t>
            </a:r>
            <a:r>
              <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 22)</a:t>
            </a:r>
          </a:p>
        </p:txBody>
      </p:sp>
      <p:sp>
        <p:nvSpPr>
          <p:cNvPr id="69" name="Rectangle: Rounded Corners 201">
            <a:extLst>
              <a:ext uri="{FF2B5EF4-FFF2-40B4-BE49-F238E27FC236}">
                <a16:creationId xmlns:a16="http://schemas.microsoft.com/office/drawing/2014/main" id="{B6CDA6FF-6740-49E7-B14C-1831ED62E0F8}"/>
              </a:ext>
            </a:extLst>
          </p:cNvPr>
          <p:cNvSpPr/>
          <p:nvPr/>
        </p:nvSpPr>
        <p:spPr>
          <a:xfrm>
            <a:off x="9177146" y="4600978"/>
            <a:ext cx="720000" cy="474429"/>
          </a:xfrm>
          <a:prstGeom prst="roundRect">
            <a:avLst>
              <a:gd name="adj" fmla="val 11677"/>
            </a:avLst>
          </a:prstGeom>
          <a:gradFill rotWithShape="1">
            <a:gsLst>
              <a:gs pos="0">
                <a:srgbClr val="C0504D">
                  <a:shade val="51000"/>
                  <a:satMod val="130000"/>
                </a:srgbClr>
              </a:gs>
              <a:gs pos="80000">
                <a:srgbClr val="C0504D">
                  <a:shade val="93000"/>
                  <a:satMod val="130000"/>
                </a:srgbClr>
              </a:gs>
              <a:gs pos="100000">
                <a:srgbClr val="C0504D">
                  <a:shade val="94000"/>
                  <a:satMod val="135000"/>
                </a:srgbClr>
              </a:gs>
            </a:gsLst>
            <a:lin ang="16200000" scaled="0"/>
          </a:gradFill>
          <a:ln w="9525" cap="flat" cmpd="sng" algn="ctr">
            <a:solidFill>
              <a:srgbClr val="C0504D">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rtl="0" eaLnBrk="1" fontAlgn="auto" latinLnBrk="0" hangingPunct="1">
              <a:lnSpc>
                <a:spcPct val="100000"/>
              </a:lnSpc>
              <a:spcBef>
                <a:spcPts val="0"/>
              </a:spcBef>
              <a:spcAft>
                <a:spcPts val="0"/>
              </a:spcAft>
              <a:buClrTx/>
              <a:buSzTx/>
              <a:buFontTx/>
              <a:buNone/>
              <a:tabLst/>
              <a:defRPr/>
            </a:pP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List of email threads for post-meeting </a:t>
            </a:r>
          </a:p>
        </p:txBody>
      </p:sp>
      <p:sp>
        <p:nvSpPr>
          <p:cNvPr id="71" name="Rectangle: Rounded Corners 201">
            <a:extLst>
              <a:ext uri="{FF2B5EF4-FFF2-40B4-BE49-F238E27FC236}">
                <a16:creationId xmlns:a16="http://schemas.microsoft.com/office/drawing/2014/main" id="{B6CDA6FF-6740-49E7-B14C-1831ED62E0F8}"/>
              </a:ext>
            </a:extLst>
          </p:cNvPr>
          <p:cNvSpPr/>
          <p:nvPr/>
        </p:nvSpPr>
        <p:spPr>
          <a:xfrm>
            <a:off x="9938797" y="4600978"/>
            <a:ext cx="720000" cy="475200"/>
          </a:xfrm>
          <a:prstGeom prst="roundRect">
            <a:avLst>
              <a:gd name="adj" fmla="val 12509"/>
            </a:avLst>
          </a:prstGeom>
          <a:solidFill>
            <a:srgbClr val="1E9657"/>
          </a:solidFill>
          <a:ln w="9525" cap="flat" cmpd="sng" algn="ctr">
            <a:solidFill>
              <a:srgbClr val="FFFFFF">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rtl="0" eaLnBrk="1" fontAlgn="auto" latinLnBrk="0" hangingPunct="1">
              <a:lnSpc>
                <a:spcPct val="100000"/>
              </a:lnSpc>
              <a:spcBef>
                <a:spcPts val="0"/>
              </a:spcBef>
              <a:spcAft>
                <a:spcPts val="0"/>
              </a:spcAft>
              <a:buClrTx/>
              <a:buSzTx/>
              <a:buFontTx/>
              <a:buNone/>
              <a:tabLst/>
              <a:defRPr/>
            </a:pP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Submission of </a:t>
            </a:r>
            <a:r>
              <a:rPr kumimoji="0" lang="en-US" sz="700" b="1" i="0" u="none" strike="noStrike" kern="0" cap="none" spc="0" normalizeH="0" baseline="0" noProof="0" dirty="0" err="1">
                <a:ln>
                  <a:noFill/>
                </a:ln>
                <a:solidFill>
                  <a:srgbClr val="FFFFFF"/>
                </a:solidFill>
                <a:effectLst/>
                <a:uLnTx/>
                <a:uFillTx/>
                <a:latin typeface="微软雅黑" panose="020B0503020204020204" pitchFamily="34" charset="-122"/>
                <a:ea typeface="微软雅黑" panose="020B0503020204020204" pitchFamily="34" charset="-122"/>
                <a:cs typeface="Arial" charset="0"/>
              </a:rPr>
              <a:t>tdoc</a:t>
            </a: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 of post-meeting</a:t>
            </a:r>
          </a:p>
        </p:txBody>
      </p:sp>
      <p:sp>
        <p:nvSpPr>
          <p:cNvPr id="72" name="Rectangle: Rounded Corners 201">
            <a:extLst>
              <a:ext uri="{FF2B5EF4-FFF2-40B4-BE49-F238E27FC236}">
                <a16:creationId xmlns:a16="http://schemas.microsoft.com/office/drawing/2014/main" id="{B6CDA6FF-6740-49E7-B14C-1831ED62E0F8}"/>
              </a:ext>
            </a:extLst>
          </p:cNvPr>
          <p:cNvSpPr/>
          <p:nvPr/>
        </p:nvSpPr>
        <p:spPr>
          <a:xfrm>
            <a:off x="10673040" y="4600978"/>
            <a:ext cx="720000" cy="475200"/>
          </a:xfrm>
          <a:prstGeom prst="roundRect">
            <a:avLst>
              <a:gd name="adj" fmla="val 12509"/>
            </a:avLst>
          </a:prstGeom>
          <a:solidFill>
            <a:srgbClr val="1E9657"/>
          </a:solidFill>
          <a:ln w="9525" cap="flat" cmpd="sng" algn="ctr">
            <a:solidFill>
              <a:srgbClr val="FFFFFF">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rtl="0" eaLnBrk="1" fontAlgn="auto" latinLnBrk="0" hangingPunct="1">
              <a:lnSpc>
                <a:spcPct val="100000"/>
              </a:lnSpc>
              <a:spcBef>
                <a:spcPts val="0"/>
              </a:spcBef>
              <a:spcAft>
                <a:spcPts val="0"/>
              </a:spcAft>
              <a:buClrTx/>
              <a:buSzTx/>
              <a:buFontTx/>
              <a:buNone/>
              <a:tabLst/>
              <a:defRPr/>
            </a:pP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Comments</a:t>
            </a:r>
          </a:p>
        </p:txBody>
      </p:sp>
      <p:sp>
        <p:nvSpPr>
          <p:cNvPr id="73" name="Rectangle: Rounded Corners 201">
            <a:extLst>
              <a:ext uri="{FF2B5EF4-FFF2-40B4-BE49-F238E27FC236}">
                <a16:creationId xmlns:a16="http://schemas.microsoft.com/office/drawing/2014/main" id="{B6CDA6FF-6740-49E7-B14C-1831ED62E0F8}"/>
              </a:ext>
            </a:extLst>
          </p:cNvPr>
          <p:cNvSpPr/>
          <p:nvPr/>
        </p:nvSpPr>
        <p:spPr>
          <a:xfrm>
            <a:off x="11427910" y="4600978"/>
            <a:ext cx="720000" cy="474429"/>
          </a:xfrm>
          <a:prstGeom prst="roundRect">
            <a:avLst>
              <a:gd name="adj" fmla="val 11677"/>
            </a:avLst>
          </a:prstGeom>
          <a:gradFill rotWithShape="1">
            <a:gsLst>
              <a:gs pos="0">
                <a:srgbClr val="C0504D">
                  <a:shade val="51000"/>
                  <a:satMod val="130000"/>
                </a:srgbClr>
              </a:gs>
              <a:gs pos="80000">
                <a:srgbClr val="C0504D">
                  <a:shade val="93000"/>
                  <a:satMod val="130000"/>
                </a:srgbClr>
              </a:gs>
              <a:gs pos="100000">
                <a:srgbClr val="C0504D">
                  <a:shade val="94000"/>
                  <a:satMod val="135000"/>
                </a:srgbClr>
              </a:gs>
            </a:gsLst>
            <a:lin ang="16200000" scaled="0"/>
          </a:gradFill>
          <a:ln w="9525" cap="flat" cmpd="sng" algn="ctr">
            <a:solidFill>
              <a:srgbClr val="C0504D">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rtl="0" eaLnBrk="1" fontAlgn="auto" latinLnBrk="0" hangingPunct="1">
              <a:lnSpc>
                <a:spcPct val="100000"/>
              </a:lnSpc>
              <a:spcBef>
                <a:spcPts val="0"/>
              </a:spcBef>
              <a:spcAft>
                <a:spcPts val="0"/>
              </a:spcAft>
              <a:buClrTx/>
              <a:buSzTx/>
              <a:buFontTx/>
              <a:buNone/>
              <a:tabLst/>
              <a:defRPr/>
            </a:pP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Approve </a:t>
            </a:r>
            <a:r>
              <a:rPr kumimoji="0" lang="en-US" sz="700" b="1" i="0" u="none" strike="noStrike" kern="0" cap="none" spc="0" normalizeH="0" baseline="0" noProof="0" dirty="0" err="1">
                <a:ln>
                  <a:noFill/>
                </a:ln>
                <a:solidFill>
                  <a:srgbClr val="FFFFFF"/>
                </a:solidFill>
                <a:effectLst/>
                <a:uLnTx/>
                <a:uFillTx/>
                <a:latin typeface="微软雅黑" panose="020B0503020204020204" pitchFamily="34" charset="-122"/>
                <a:ea typeface="微软雅黑" panose="020B0503020204020204" pitchFamily="34" charset="-122"/>
                <a:cs typeface="Arial" charset="0"/>
              </a:rPr>
              <a:t>tdocs</a:t>
            </a: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 for post-meeting</a:t>
            </a:r>
          </a:p>
        </p:txBody>
      </p:sp>
      <p:sp>
        <p:nvSpPr>
          <p:cNvPr id="75" name="Rectangle: Rounded Corners 201">
            <a:extLst>
              <a:ext uri="{FF2B5EF4-FFF2-40B4-BE49-F238E27FC236}">
                <a16:creationId xmlns:a16="http://schemas.microsoft.com/office/drawing/2014/main" id="{B6CDA6FF-6740-49E7-B14C-1831ED62E0F8}"/>
              </a:ext>
            </a:extLst>
          </p:cNvPr>
          <p:cNvSpPr/>
          <p:nvPr/>
        </p:nvSpPr>
        <p:spPr>
          <a:xfrm>
            <a:off x="10359490" y="3916489"/>
            <a:ext cx="1410208" cy="474429"/>
          </a:xfrm>
          <a:prstGeom prst="roundRect">
            <a:avLst>
              <a:gd name="adj" fmla="val 11677"/>
            </a:avLst>
          </a:prstGeom>
          <a:gradFill flip="none" rotWithShape="1">
            <a:gsLst>
              <a:gs pos="37000">
                <a:srgbClr val="C00000"/>
              </a:gs>
              <a:gs pos="0">
                <a:srgbClr val="C00000"/>
              </a:gs>
              <a:gs pos="77000">
                <a:schemeClr val="accent2">
                  <a:lumMod val="60000"/>
                  <a:lumOff val="40000"/>
                </a:schemeClr>
              </a:gs>
              <a:gs pos="98000">
                <a:schemeClr val="bg1"/>
              </a:gs>
            </a:gsLst>
            <a:path path="circle">
              <a:fillToRect l="50000" t="50000" r="50000" b="50000"/>
            </a:path>
            <a:tileRect/>
          </a:gradFill>
          <a:ln w="9525" cap="flat" cmpd="sng" algn="ctr">
            <a:noFill/>
            <a:prstDash val="solid"/>
          </a:ln>
          <a:effectLst/>
        </p:spPr>
        <p:txBody>
          <a:bodyPr lIns="0" tIns="68580" rIns="0" bIns="40500" anchor="ctr"/>
          <a:lstStyle/>
          <a:p>
            <a:pPr marL="0" marR="0" lvl="0" indent="0" algn="ctr" defTabSz="514299" rtl="0" eaLnBrk="1" fontAlgn="auto" latinLnBrk="0" hangingPunct="1">
              <a:lnSpc>
                <a:spcPct val="100000"/>
              </a:lnSpc>
              <a:spcBef>
                <a:spcPts val="0"/>
              </a:spcBef>
              <a:spcAft>
                <a:spcPts val="0"/>
              </a:spcAft>
              <a:buClrTx/>
              <a:buSzTx/>
              <a:buFontTx/>
              <a:buNone/>
              <a:tabLst/>
              <a:defRPr/>
            </a:pP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Pre-RAN Action </a:t>
            </a:r>
          </a:p>
          <a:p>
            <a:pPr marL="0" marR="0" lvl="0" indent="0" algn="ctr" defTabSz="514299" rtl="0" eaLnBrk="1" fontAlgn="auto" latinLnBrk="0" hangingPunct="1">
              <a:lnSpc>
                <a:spcPct val="100000"/>
              </a:lnSpc>
              <a:spcBef>
                <a:spcPts val="0"/>
              </a:spcBef>
              <a:spcAft>
                <a:spcPts val="0"/>
              </a:spcAft>
              <a:buClrTx/>
              <a:buSzTx/>
              <a:buFontTx/>
              <a:buNone/>
              <a:tabLst/>
              <a:defRPr/>
            </a:pP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MCC 3GU parsing tool</a:t>
            </a:r>
          </a:p>
        </p:txBody>
      </p:sp>
      <p:sp>
        <p:nvSpPr>
          <p:cNvPr id="76" name="Rectangle: Rounded Corners 201">
            <a:extLst>
              <a:ext uri="{FF2B5EF4-FFF2-40B4-BE49-F238E27FC236}">
                <a16:creationId xmlns:a16="http://schemas.microsoft.com/office/drawing/2014/main" id="{B6CDA6FF-6740-49E7-B14C-1831ED62E0F8}"/>
              </a:ext>
            </a:extLst>
          </p:cNvPr>
          <p:cNvSpPr/>
          <p:nvPr/>
        </p:nvSpPr>
        <p:spPr>
          <a:xfrm>
            <a:off x="9603581" y="2895419"/>
            <a:ext cx="720000" cy="252000"/>
          </a:xfrm>
          <a:prstGeom prst="roundRect">
            <a:avLst>
              <a:gd name="adj" fmla="val 11677"/>
            </a:avLst>
          </a:prstGeom>
          <a:gradFill rotWithShape="1">
            <a:gsLst>
              <a:gs pos="0">
                <a:srgbClr val="C0504D">
                  <a:shade val="51000"/>
                  <a:satMod val="130000"/>
                </a:srgbClr>
              </a:gs>
              <a:gs pos="80000">
                <a:srgbClr val="C0504D">
                  <a:shade val="93000"/>
                  <a:satMod val="130000"/>
                </a:srgbClr>
              </a:gs>
              <a:gs pos="100000">
                <a:srgbClr val="C0504D">
                  <a:shade val="94000"/>
                  <a:satMod val="135000"/>
                </a:srgbClr>
              </a:gs>
            </a:gsLst>
            <a:lin ang="16200000" scaled="0"/>
          </a:gradFill>
          <a:ln w="9525" cap="flat" cmpd="sng" algn="ctr">
            <a:solidFill>
              <a:srgbClr val="C0504D">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rtl="0" eaLnBrk="1" fontAlgn="auto" latinLnBrk="0" hangingPunct="1">
              <a:lnSpc>
                <a:spcPct val="100000"/>
              </a:lnSpc>
              <a:spcBef>
                <a:spcPts val="0"/>
              </a:spcBef>
              <a:spcAft>
                <a:spcPts val="0"/>
              </a:spcAft>
              <a:buClrTx/>
              <a:buSzTx/>
              <a:buFontTx/>
              <a:buNone/>
              <a:tabLst/>
              <a:defRPr/>
            </a:pPr>
            <a:r>
              <a:rPr kumimoji="0" lang="en-US" sz="800" b="1" i="0" u="none" strike="noStrike" kern="0" cap="none" spc="0" normalizeH="0" baseline="0" noProof="0" dirty="0">
                <a:ln>
                  <a:noFill/>
                </a:ln>
                <a:solidFill>
                  <a:srgbClr val="FFFFFF"/>
                </a:solidFill>
                <a:effectLst/>
                <a:uLnTx/>
                <a:uFillTx/>
                <a:latin typeface="Calibri" pitchFamily="34" charset="0"/>
                <a:ea typeface="+mn-ea"/>
                <a:cs typeface="Arial" charset="0"/>
              </a:rPr>
              <a:t>For chairs</a:t>
            </a:r>
          </a:p>
        </p:txBody>
      </p:sp>
      <p:sp>
        <p:nvSpPr>
          <p:cNvPr id="77" name="Rectangle: Rounded Corners 201">
            <a:extLst>
              <a:ext uri="{FF2B5EF4-FFF2-40B4-BE49-F238E27FC236}">
                <a16:creationId xmlns:a16="http://schemas.microsoft.com/office/drawing/2014/main" id="{B6CDA6FF-6740-49E7-B14C-1831ED62E0F8}"/>
              </a:ext>
            </a:extLst>
          </p:cNvPr>
          <p:cNvSpPr/>
          <p:nvPr/>
        </p:nvSpPr>
        <p:spPr>
          <a:xfrm>
            <a:off x="10517057" y="2895419"/>
            <a:ext cx="720000" cy="252000"/>
          </a:xfrm>
          <a:prstGeom prst="roundRect">
            <a:avLst>
              <a:gd name="adj" fmla="val 11677"/>
            </a:avLst>
          </a:prstGeom>
          <a:solidFill>
            <a:srgbClr val="FF3300"/>
          </a:solidFill>
          <a:ln w="9525" cap="flat" cmpd="sng" algn="ctr">
            <a:solidFill>
              <a:srgbClr val="C0504D">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rtl="0" eaLnBrk="1" fontAlgn="auto" latinLnBrk="0" hangingPunct="1">
              <a:lnSpc>
                <a:spcPct val="100000"/>
              </a:lnSpc>
              <a:spcBef>
                <a:spcPts val="0"/>
              </a:spcBef>
              <a:spcAft>
                <a:spcPts val="0"/>
              </a:spcAft>
              <a:buClrTx/>
              <a:buSzTx/>
              <a:buFontTx/>
              <a:buNone/>
              <a:tabLst/>
              <a:defRPr/>
            </a:pPr>
            <a:r>
              <a:rPr kumimoji="0" lang="en-US" sz="800" b="1" i="0" u="none" strike="noStrike" kern="0" cap="none" spc="0" normalizeH="0" baseline="0" noProof="0" dirty="0">
                <a:ln>
                  <a:noFill/>
                </a:ln>
                <a:solidFill>
                  <a:srgbClr val="FFFFFF"/>
                </a:solidFill>
                <a:effectLst/>
                <a:uLnTx/>
                <a:uFillTx/>
                <a:latin typeface="Calibri" pitchFamily="34" charset="0"/>
                <a:ea typeface="+mn-ea"/>
                <a:cs typeface="Arial" charset="0"/>
              </a:rPr>
              <a:t>For moderator</a:t>
            </a:r>
          </a:p>
        </p:txBody>
      </p:sp>
      <p:sp>
        <p:nvSpPr>
          <p:cNvPr id="78" name="Rectangle: Rounded Corners 201">
            <a:extLst>
              <a:ext uri="{FF2B5EF4-FFF2-40B4-BE49-F238E27FC236}">
                <a16:creationId xmlns:a16="http://schemas.microsoft.com/office/drawing/2014/main" id="{B6CDA6FF-6740-49E7-B14C-1831ED62E0F8}"/>
              </a:ext>
            </a:extLst>
          </p:cNvPr>
          <p:cNvSpPr/>
          <p:nvPr/>
        </p:nvSpPr>
        <p:spPr>
          <a:xfrm>
            <a:off x="11427910" y="2895419"/>
            <a:ext cx="720000" cy="252000"/>
          </a:xfrm>
          <a:prstGeom prst="roundRect">
            <a:avLst>
              <a:gd name="adj" fmla="val 12509"/>
            </a:avLst>
          </a:prstGeom>
          <a:solidFill>
            <a:srgbClr val="1E9657"/>
          </a:solidFill>
          <a:ln w="9525" cap="flat" cmpd="sng" algn="ctr">
            <a:solidFill>
              <a:srgbClr val="FFFFFF">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rtl="0" eaLnBrk="1" fontAlgn="auto" latinLnBrk="0" hangingPunct="1">
              <a:lnSpc>
                <a:spcPct val="100000"/>
              </a:lnSpc>
              <a:spcBef>
                <a:spcPts val="0"/>
              </a:spcBef>
              <a:spcAft>
                <a:spcPts val="0"/>
              </a:spcAft>
              <a:buClrTx/>
              <a:buSzTx/>
              <a:buFontTx/>
              <a:buNone/>
              <a:tabLst/>
              <a:defRPr/>
            </a:pPr>
            <a:r>
              <a:rPr kumimoji="0" lang="en-US" sz="800" b="1" i="0" u="none" strike="noStrike" kern="0" cap="none" spc="0" normalizeH="0" baseline="0" noProof="0" dirty="0">
                <a:ln>
                  <a:noFill/>
                </a:ln>
                <a:solidFill>
                  <a:srgbClr val="FFFFFF"/>
                </a:solidFill>
                <a:effectLst/>
                <a:uLnTx/>
                <a:uFillTx/>
                <a:latin typeface="Calibri" pitchFamily="34" charset="0"/>
                <a:ea typeface="+mn-ea"/>
                <a:cs typeface="Arial" charset="0"/>
              </a:rPr>
              <a:t>For delegates</a:t>
            </a:r>
          </a:p>
        </p:txBody>
      </p:sp>
      <p:sp>
        <p:nvSpPr>
          <p:cNvPr id="83" name="文本框 82"/>
          <p:cNvSpPr txBox="1"/>
          <p:nvPr/>
        </p:nvSpPr>
        <p:spPr>
          <a:xfrm>
            <a:off x="1811603" y="4337804"/>
            <a:ext cx="1911101" cy="200055"/>
          </a:xfrm>
          <a:prstGeom prst="rect">
            <a:avLst/>
          </a:prstGeom>
          <a:noFill/>
        </p:spPr>
        <p:txBody>
          <a:bodyPr wrap="non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700" b="1" i="0" u="none" strike="noStrike" kern="120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cs typeface="Arial" charset="0"/>
              </a:rPr>
              <a:t>Topic Moderator &amp; summary: slide #5</a:t>
            </a:r>
          </a:p>
        </p:txBody>
      </p:sp>
      <p:sp>
        <p:nvSpPr>
          <p:cNvPr id="84" name="文本框 83"/>
          <p:cNvSpPr txBox="1"/>
          <p:nvPr/>
        </p:nvSpPr>
        <p:spPr>
          <a:xfrm>
            <a:off x="1863818" y="5766643"/>
            <a:ext cx="1787669" cy="200055"/>
          </a:xfrm>
          <a:prstGeom prst="rect">
            <a:avLst/>
          </a:prstGeom>
          <a:noFill/>
        </p:spPr>
        <p:txBody>
          <a:bodyPr wrap="non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700" b="1" i="0" u="none" strike="noStrike" kern="120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cs typeface="Arial" charset="0"/>
              </a:rPr>
              <a:t>Basket WIs Block approval: slide #6</a:t>
            </a:r>
          </a:p>
        </p:txBody>
      </p:sp>
      <p:sp>
        <p:nvSpPr>
          <p:cNvPr id="85" name="文本框 84"/>
          <p:cNvSpPr txBox="1"/>
          <p:nvPr/>
        </p:nvSpPr>
        <p:spPr>
          <a:xfrm>
            <a:off x="9906920" y="5132427"/>
            <a:ext cx="1633781" cy="200055"/>
          </a:xfrm>
          <a:prstGeom prst="rect">
            <a:avLst/>
          </a:prstGeom>
          <a:noFill/>
        </p:spPr>
        <p:txBody>
          <a:bodyPr wrap="non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700" b="1" i="0" u="none" strike="noStrike" kern="120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cs typeface="Arial" charset="0"/>
              </a:rPr>
              <a:t>Post-meeting process: slide #14</a:t>
            </a:r>
          </a:p>
        </p:txBody>
      </p:sp>
      <p:sp>
        <p:nvSpPr>
          <p:cNvPr id="87" name="文本框 86"/>
          <p:cNvSpPr txBox="1"/>
          <p:nvPr/>
        </p:nvSpPr>
        <p:spPr>
          <a:xfrm>
            <a:off x="761046" y="5812565"/>
            <a:ext cx="644728" cy="200055"/>
          </a:xfrm>
          <a:prstGeom prst="rect">
            <a:avLst/>
          </a:prstGeom>
          <a:noFill/>
        </p:spPr>
        <p:txBody>
          <a:bodyPr wrap="non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700" b="1" i="0" u="none" strike="noStrike" kern="120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cs typeface="Arial" charset="0"/>
              </a:rPr>
              <a:t>Slide #3/4</a:t>
            </a:r>
          </a:p>
        </p:txBody>
      </p:sp>
      <p:sp>
        <p:nvSpPr>
          <p:cNvPr id="88" name="文本框 87"/>
          <p:cNvSpPr txBox="1"/>
          <p:nvPr/>
        </p:nvSpPr>
        <p:spPr>
          <a:xfrm>
            <a:off x="7423905" y="4688653"/>
            <a:ext cx="546945" cy="200055"/>
          </a:xfrm>
          <a:prstGeom prst="rect">
            <a:avLst/>
          </a:prstGeom>
          <a:noFill/>
        </p:spPr>
        <p:txBody>
          <a:bodyPr wrap="non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700" b="1" i="0" u="none" strike="noStrike" kern="120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cs typeface="Arial" charset="0"/>
              </a:rPr>
              <a:t>Slide #7</a:t>
            </a:r>
          </a:p>
        </p:txBody>
      </p:sp>
      <p:sp>
        <p:nvSpPr>
          <p:cNvPr id="89" name="文本框 88"/>
          <p:cNvSpPr txBox="1"/>
          <p:nvPr/>
        </p:nvSpPr>
        <p:spPr>
          <a:xfrm>
            <a:off x="7423905" y="5069702"/>
            <a:ext cx="603050" cy="200055"/>
          </a:xfrm>
          <a:prstGeom prst="rect">
            <a:avLst/>
          </a:prstGeom>
          <a:noFill/>
        </p:spPr>
        <p:txBody>
          <a:bodyPr wrap="non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700" b="1" i="0" u="none" strike="noStrike" kern="120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cs typeface="Arial" charset="0"/>
              </a:rPr>
              <a:t>Slide #12</a:t>
            </a:r>
          </a:p>
        </p:txBody>
      </p:sp>
      <p:sp>
        <p:nvSpPr>
          <p:cNvPr id="90" name="文本框 89"/>
          <p:cNvSpPr txBox="1"/>
          <p:nvPr/>
        </p:nvSpPr>
        <p:spPr>
          <a:xfrm>
            <a:off x="7423905" y="5248201"/>
            <a:ext cx="546945" cy="200055"/>
          </a:xfrm>
          <a:prstGeom prst="rect">
            <a:avLst/>
          </a:prstGeom>
          <a:noFill/>
        </p:spPr>
        <p:txBody>
          <a:bodyPr wrap="non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700" b="1" i="0" u="none" strike="noStrike" kern="120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cs typeface="Arial" charset="0"/>
              </a:rPr>
              <a:t>Slide #8</a:t>
            </a:r>
          </a:p>
        </p:txBody>
      </p:sp>
      <p:sp>
        <p:nvSpPr>
          <p:cNvPr id="91" name="文本框 90"/>
          <p:cNvSpPr txBox="1"/>
          <p:nvPr/>
        </p:nvSpPr>
        <p:spPr>
          <a:xfrm>
            <a:off x="7434785" y="3973708"/>
            <a:ext cx="546945" cy="200055"/>
          </a:xfrm>
          <a:prstGeom prst="rect">
            <a:avLst/>
          </a:prstGeom>
          <a:noFill/>
        </p:spPr>
        <p:txBody>
          <a:bodyPr wrap="non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700" b="1" i="0" u="none" strike="noStrike" kern="120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cs typeface="Arial" charset="0"/>
              </a:rPr>
              <a:t>Slide #9</a:t>
            </a:r>
          </a:p>
        </p:txBody>
      </p:sp>
      <p:sp>
        <p:nvSpPr>
          <p:cNvPr id="92" name="文本框 91"/>
          <p:cNvSpPr txBox="1"/>
          <p:nvPr/>
        </p:nvSpPr>
        <p:spPr>
          <a:xfrm>
            <a:off x="7434785" y="4159016"/>
            <a:ext cx="756938" cy="200055"/>
          </a:xfrm>
          <a:prstGeom prst="rect">
            <a:avLst/>
          </a:prstGeom>
          <a:noFill/>
        </p:spPr>
        <p:txBody>
          <a:bodyPr wrap="non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700" b="1" i="0" u="none" strike="noStrike" kern="120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cs typeface="Arial" charset="0"/>
              </a:rPr>
              <a:t>Slide #10/11</a:t>
            </a:r>
          </a:p>
        </p:txBody>
      </p:sp>
      <p:sp>
        <p:nvSpPr>
          <p:cNvPr id="93" name="文本框 92"/>
          <p:cNvSpPr txBox="1"/>
          <p:nvPr/>
        </p:nvSpPr>
        <p:spPr>
          <a:xfrm>
            <a:off x="9713619" y="3963635"/>
            <a:ext cx="603050" cy="200055"/>
          </a:xfrm>
          <a:prstGeom prst="rect">
            <a:avLst/>
          </a:prstGeom>
          <a:noFill/>
        </p:spPr>
        <p:txBody>
          <a:bodyPr wrap="non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700" b="1" i="0" u="none" strike="noStrike" kern="120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cs typeface="Arial" charset="0"/>
              </a:rPr>
              <a:t>Slide #15</a:t>
            </a:r>
          </a:p>
        </p:txBody>
      </p:sp>
      <p:sp>
        <p:nvSpPr>
          <p:cNvPr id="94" name="文本框 93"/>
          <p:cNvSpPr txBox="1"/>
          <p:nvPr/>
        </p:nvSpPr>
        <p:spPr>
          <a:xfrm>
            <a:off x="938601" y="5334882"/>
            <a:ext cx="603050" cy="200055"/>
          </a:xfrm>
          <a:prstGeom prst="rect">
            <a:avLst/>
          </a:prstGeom>
          <a:noFill/>
        </p:spPr>
        <p:txBody>
          <a:bodyPr wrap="non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700" b="1" i="0" u="none" strike="noStrike" kern="120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cs typeface="Arial" charset="0"/>
              </a:rPr>
              <a:t>Slide #13</a:t>
            </a:r>
          </a:p>
        </p:txBody>
      </p:sp>
      <p:sp>
        <p:nvSpPr>
          <p:cNvPr id="95" name="文本框 94"/>
          <p:cNvSpPr txBox="1"/>
          <p:nvPr/>
        </p:nvSpPr>
        <p:spPr>
          <a:xfrm>
            <a:off x="8393572" y="5788170"/>
            <a:ext cx="603050" cy="200055"/>
          </a:xfrm>
          <a:prstGeom prst="rect">
            <a:avLst/>
          </a:prstGeom>
          <a:noFill/>
        </p:spPr>
        <p:txBody>
          <a:bodyPr wrap="non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700" b="1" i="0" u="none" strike="noStrike" kern="120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cs typeface="Arial" charset="0"/>
              </a:rPr>
              <a:t>Slide #13</a:t>
            </a:r>
          </a:p>
        </p:txBody>
      </p:sp>
      <p:sp>
        <p:nvSpPr>
          <p:cNvPr id="96" name="文本框 95"/>
          <p:cNvSpPr txBox="1"/>
          <p:nvPr/>
        </p:nvSpPr>
        <p:spPr>
          <a:xfrm>
            <a:off x="7375239" y="6052103"/>
            <a:ext cx="546945" cy="200055"/>
          </a:xfrm>
          <a:prstGeom prst="rect">
            <a:avLst/>
          </a:prstGeom>
          <a:noFill/>
        </p:spPr>
        <p:txBody>
          <a:bodyPr wrap="non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700" b="1" i="0" u="none" strike="noStrike" kern="120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cs typeface="Arial" charset="0"/>
              </a:rPr>
              <a:t>Slide #8</a:t>
            </a:r>
          </a:p>
        </p:txBody>
      </p:sp>
      <p:sp>
        <p:nvSpPr>
          <p:cNvPr id="97" name="文本框 96"/>
          <p:cNvSpPr txBox="1"/>
          <p:nvPr/>
        </p:nvSpPr>
        <p:spPr>
          <a:xfrm>
            <a:off x="7423905" y="5463996"/>
            <a:ext cx="603050" cy="200055"/>
          </a:xfrm>
          <a:prstGeom prst="rect">
            <a:avLst/>
          </a:prstGeom>
          <a:noFill/>
        </p:spPr>
        <p:txBody>
          <a:bodyPr wrap="non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700" b="1" i="0" u="none" strike="noStrike" kern="120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cs typeface="Arial" charset="0"/>
              </a:rPr>
              <a:t>Slide #17</a:t>
            </a:r>
          </a:p>
        </p:txBody>
      </p:sp>
      <p:sp>
        <p:nvSpPr>
          <p:cNvPr id="70" name="文本框 69"/>
          <p:cNvSpPr txBox="1"/>
          <p:nvPr/>
        </p:nvSpPr>
        <p:spPr>
          <a:xfrm>
            <a:off x="4733239" y="5853446"/>
            <a:ext cx="886362" cy="307777"/>
          </a:xfrm>
          <a:prstGeom prst="rect">
            <a:avLst/>
          </a:prstGeom>
          <a:noFill/>
        </p:spPr>
        <p:txBody>
          <a:bodyPr wrap="squar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700" b="1" i="0" u="none" strike="noStrike" kern="120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cs typeface="Arial" charset="0"/>
              </a:rPr>
              <a:t>Provided before meeting</a:t>
            </a:r>
          </a:p>
        </p:txBody>
      </p:sp>
      <p:sp>
        <p:nvSpPr>
          <p:cNvPr id="74" name="Rectangle 67">
            <a:extLst>
              <a:ext uri="{FF2B5EF4-FFF2-40B4-BE49-F238E27FC236}">
                <a16:creationId xmlns:a16="http://schemas.microsoft.com/office/drawing/2014/main" id="{61214404-3E99-431F-A1D1-0A44E2021497}"/>
              </a:ext>
            </a:extLst>
          </p:cNvPr>
          <p:cNvSpPr/>
          <p:nvPr/>
        </p:nvSpPr>
        <p:spPr>
          <a:xfrm>
            <a:off x="4875915" y="6281847"/>
            <a:ext cx="3722103" cy="141787"/>
          </a:xfrm>
          <a:prstGeom prst="rect">
            <a:avLst/>
          </a:prstGeom>
          <a:solidFill>
            <a:schemeClr val="accent4">
              <a:lumMod val="75000"/>
              <a:lumOff val="25000"/>
            </a:schemeClr>
          </a:solidFill>
          <a:ln>
            <a:noFill/>
          </a:ln>
          <a:effectLst/>
        </p:spPr>
        <p:txBody>
          <a:bodyPr lIns="54000" tIns="54000" rIns="54000" bIns="54000" anchor="ctr"/>
          <a:lstStyle/>
          <a:p>
            <a:pPr marL="0" marR="0" lvl="0" indent="0" algn="ctr" defTabSz="685748" rtl="0" eaLnBrk="1" fontAlgn="auto" latinLnBrk="0" hangingPunct="1">
              <a:lnSpc>
                <a:spcPct val="100000"/>
              </a:lnSpc>
              <a:spcBef>
                <a:spcPts val="0"/>
              </a:spcBef>
              <a:spcAft>
                <a:spcPts val="0"/>
              </a:spcAft>
              <a:buClrTx/>
              <a:buSzTx/>
              <a:buFontTx/>
              <a:buNone/>
              <a:tabLst/>
              <a:defRPr/>
            </a:pPr>
            <a:r>
              <a:rPr kumimoji="0" lang="en-GB" sz="7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Quiet Period (</a:t>
            </a:r>
            <a:r>
              <a:rPr kumimoji="0" lang="en-US" sz="7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0:00 am ~ 7:00 am meeting venue Local time </a:t>
            </a:r>
            <a:endParaRPr kumimoji="0" lang="en-GB" sz="7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endParaRPr>
          </a:p>
        </p:txBody>
      </p:sp>
      <p:sp>
        <p:nvSpPr>
          <p:cNvPr id="82" name="文本框 81"/>
          <p:cNvSpPr txBox="1"/>
          <p:nvPr/>
        </p:nvSpPr>
        <p:spPr>
          <a:xfrm>
            <a:off x="6955963" y="6441542"/>
            <a:ext cx="2021707" cy="200055"/>
          </a:xfrm>
          <a:prstGeom prst="rect">
            <a:avLst/>
          </a:prstGeom>
          <a:noFill/>
        </p:spPr>
        <p:txBody>
          <a:bodyPr wrap="non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700" b="1" i="0" u="none" strike="noStrike" kern="120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cs typeface="Arial" charset="0"/>
              </a:rPr>
              <a:t>No email are expected in RAN4 reflector</a:t>
            </a:r>
          </a:p>
        </p:txBody>
      </p:sp>
      <p:sp>
        <p:nvSpPr>
          <p:cNvPr id="86" name="文本框 85"/>
          <p:cNvSpPr txBox="1"/>
          <p:nvPr/>
        </p:nvSpPr>
        <p:spPr>
          <a:xfrm>
            <a:off x="761046" y="5955429"/>
            <a:ext cx="756938" cy="200055"/>
          </a:xfrm>
          <a:prstGeom prst="rect">
            <a:avLst/>
          </a:prstGeom>
          <a:noFill/>
        </p:spPr>
        <p:txBody>
          <a:bodyPr wrap="non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700" b="1" i="0" u="none" strike="noStrike" kern="120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cs typeface="Arial" charset="0"/>
              </a:rPr>
              <a:t>Slide #18/21</a:t>
            </a:r>
          </a:p>
        </p:txBody>
      </p:sp>
      <p:sp>
        <p:nvSpPr>
          <p:cNvPr id="99" name="Rectangle: Rounded Corners 201">
            <a:extLst>
              <a:ext uri="{FF2B5EF4-FFF2-40B4-BE49-F238E27FC236}">
                <a16:creationId xmlns:a16="http://schemas.microsoft.com/office/drawing/2014/main" id="{B6CDA6FF-6740-49E7-B14C-1831ED62E0F8}"/>
              </a:ext>
            </a:extLst>
          </p:cNvPr>
          <p:cNvSpPr/>
          <p:nvPr/>
        </p:nvSpPr>
        <p:spPr>
          <a:xfrm>
            <a:off x="3955964" y="3870983"/>
            <a:ext cx="720000" cy="645951"/>
          </a:xfrm>
          <a:prstGeom prst="roundRect">
            <a:avLst>
              <a:gd name="adj" fmla="val 11677"/>
            </a:avLst>
          </a:prstGeom>
          <a:gradFill rotWithShape="1">
            <a:gsLst>
              <a:gs pos="0">
                <a:srgbClr val="C0504D">
                  <a:shade val="51000"/>
                  <a:satMod val="130000"/>
                </a:srgbClr>
              </a:gs>
              <a:gs pos="80000">
                <a:srgbClr val="C0504D">
                  <a:shade val="93000"/>
                  <a:satMod val="130000"/>
                </a:srgbClr>
              </a:gs>
              <a:gs pos="100000">
                <a:srgbClr val="C0504D">
                  <a:shade val="94000"/>
                  <a:satMod val="135000"/>
                </a:srgbClr>
              </a:gs>
            </a:gsLst>
            <a:lin ang="16200000" scaled="0"/>
          </a:gradFill>
          <a:ln w="9525" cap="flat" cmpd="sng" algn="ctr">
            <a:solidFill>
              <a:srgbClr val="C0504D">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rtl="0" eaLnBrk="1" fontAlgn="auto" latinLnBrk="0" hangingPunct="1">
              <a:lnSpc>
                <a:spcPct val="100000"/>
              </a:lnSpc>
              <a:spcBef>
                <a:spcPts val="0"/>
              </a:spcBef>
              <a:spcAft>
                <a:spcPts val="0"/>
              </a:spcAft>
              <a:buClrTx/>
              <a:buSzTx/>
              <a:buFontTx/>
              <a:buNone/>
              <a:tabLst/>
              <a:defRPr/>
            </a:pP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Moderators trigger </a:t>
            </a:r>
            <a:r>
              <a:rPr kumimoji="0" lang="en-US" sz="700" b="1" i="0" u="none" strike="noStrike" kern="0" cap="none" spc="0" normalizeH="0" baseline="0" noProof="0" dirty="0" err="1">
                <a:ln>
                  <a:noFill/>
                </a:ln>
                <a:solidFill>
                  <a:srgbClr val="FFFFFF"/>
                </a:solidFill>
                <a:effectLst/>
                <a:uLnTx/>
                <a:uFillTx/>
                <a:latin typeface="微软雅黑" panose="020B0503020204020204" pitchFamily="34" charset="-122"/>
                <a:ea typeface="微软雅黑" panose="020B0503020204020204" pitchFamily="34" charset="-122"/>
                <a:cs typeface="Arial" charset="0"/>
              </a:rPr>
              <a:t>nwm</a:t>
            </a: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 for   maintenance  before Sunday</a:t>
            </a:r>
          </a:p>
        </p:txBody>
      </p:sp>
      <p:sp>
        <p:nvSpPr>
          <p:cNvPr id="100" name="Rectangle: Rounded Corners 201">
            <a:extLst>
              <a:ext uri="{FF2B5EF4-FFF2-40B4-BE49-F238E27FC236}">
                <a16:creationId xmlns:a16="http://schemas.microsoft.com/office/drawing/2014/main" id="{B6CDA6FF-6740-49E7-B14C-1831ED62E0F8}"/>
              </a:ext>
            </a:extLst>
          </p:cNvPr>
          <p:cNvSpPr/>
          <p:nvPr/>
        </p:nvSpPr>
        <p:spPr>
          <a:xfrm>
            <a:off x="4719990" y="3870984"/>
            <a:ext cx="949985" cy="645951"/>
          </a:xfrm>
          <a:prstGeom prst="roundRect">
            <a:avLst>
              <a:gd name="adj" fmla="val 12509"/>
            </a:avLst>
          </a:prstGeom>
          <a:solidFill>
            <a:srgbClr val="1E9657"/>
          </a:solidFill>
          <a:ln w="9525" cap="flat" cmpd="sng" algn="ctr">
            <a:solidFill>
              <a:srgbClr val="FFFFFF">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rtl="0" eaLnBrk="1" fontAlgn="auto" latinLnBrk="0" hangingPunct="1">
              <a:lnSpc>
                <a:spcPct val="100000"/>
              </a:lnSpc>
              <a:spcBef>
                <a:spcPts val="0"/>
              </a:spcBef>
              <a:spcAft>
                <a:spcPts val="0"/>
              </a:spcAft>
              <a:buClrTx/>
              <a:buSzTx/>
              <a:buFontTx/>
              <a:buNone/>
              <a:tabLst/>
              <a:defRPr/>
            </a:pPr>
            <a:r>
              <a:rPr kumimoji="0" lang="en-US" altLang="zh-CN"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Flag for maintenance @</a:t>
            </a:r>
            <a:r>
              <a:rPr kumimoji="0" lang="en-US" altLang="zh-CN" sz="700" b="1" i="0" u="none" strike="noStrike" kern="0" cap="none" spc="0" normalizeH="0" baseline="0" noProof="0" dirty="0" err="1">
                <a:ln>
                  <a:noFill/>
                </a:ln>
                <a:solidFill>
                  <a:srgbClr val="FFFFFF"/>
                </a:solidFill>
                <a:effectLst/>
                <a:uLnTx/>
                <a:uFillTx/>
                <a:latin typeface="微软雅黑" panose="020B0503020204020204" pitchFamily="34" charset="-122"/>
                <a:ea typeface="微软雅黑" panose="020B0503020204020204" pitchFamily="34" charset="-122"/>
                <a:cs typeface="Arial" charset="0"/>
              </a:rPr>
              <a:t>nwm</a:t>
            </a:r>
            <a:endPar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endParaRPr>
          </a:p>
        </p:txBody>
      </p:sp>
      <p:sp>
        <p:nvSpPr>
          <p:cNvPr id="102" name="文本框 101"/>
          <p:cNvSpPr txBox="1"/>
          <p:nvPr/>
        </p:nvSpPr>
        <p:spPr>
          <a:xfrm>
            <a:off x="2342197" y="3968472"/>
            <a:ext cx="1470274" cy="200055"/>
          </a:xfrm>
          <a:prstGeom prst="rect">
            <a:avLst/>
          </a:prstGeom>
          <a:noFill/>
        </p:spPr>
        <p:txBody>
          <a:bodyPr wrap="non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700" b="1" i="0" u="none" strike="noStrike" kern="120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cs typeface="Arial" charset="0"/>
              </a:rPr>
              <a:t>NWM flag process Slide #16</a:t>
            </a:r>
          </a:p>
        </p:txBody>
      </p:sp>
      <p:sp>
        <p:nvSpPr>
          <p:cNvPr id="98" name="文本框 97"/>
          <p:cNvSpPr txBox="1"/>
          <p:nvPr/>
        </p:nvSpPr>
        <p:spPr>
          <a:xfrm>
            <a:off x="9712193" y="4098943"/>
            <a:ext cx="603050" cy="200055"/>
          </a:xfrm>
          <a:prstGeom prst="rect">
            <a:avLst/>
          </a:prstGeom>
          <a:noFill/>
        </p:spPr>
        <p:txBody>
          <a:bodyPr wrap="non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700" b="1" i="0" u="none" strike="noStrike" kern="120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cs typeface="Arial" charset="0"/>
              </a:rPr>
              <a:t>Slide #18</a:t>
            </a:r>
          </a:p>
        </p:txBody>
      </p:sp>
      <p:sp>
        <p:nvSpPr>
          <p:cNvPr id="103" name="文本框 102"/>
          <p:cNvSpPr txBox="1"/>
          <p:nvPr/>
        </p:nvSpPr>
        <p:spPr>
          <a:xfrm>
            <a:off x="2695776" y="6120014"/>
            <a:ext cx="837089" cy="200055"/>
          </a:xfrm>
          <a:prstGeom prst="rect">
            <a:avLst/>
          </a:prstGeom>
          <a:solidFill>
            <a:srgbClr val="1E9657"/>
          </a:solidFill>
        </p:spPr>
        <p:txBody>
          <a:bodyPr wrap="non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700" b="1" i="0" u="none" strike="noStrike" kern="120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Arial" charset="0"/>
              </a:rPr>
              <a:t>Meeting room</a:t>
            </a:r>
          </a:p>
        </p:txBody>
      </p:sp>
      <p:sp>
        <p:nvSpPr>
          <p:cNvPr id="107" name="文本框 106"/>
          <p:cNvSpPr txBox="1"/>
          <p:nvPr/>
        </p:nvSpPr>
        <p:spPr>
          <a:xfrm>
            <a:off x="2027755" y="6104625"/>
            <a:ext cx="603050" cy="200055"/>
          </a:xfrm>
          <a:prstGeom prst="rect">
            <a:avLst/>
          </a:prstGeom>
          <a:noFill/>
        </p:spPr>
        <p:txBody>
          <a:bodyPr wrap="non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700" b="1" i="0" u="none" strike="noStrike" kern="120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cs typeface="Arial" charset="0"/>
              </a:rPr>
              <a:t>Slide </a:t>
            </a:r>
            <a:r>
              <a:rPr kumimoji="0" lang="en-US" altLang="zh-CN" sz="700" b="1" i="0" u="none" strike="noStrike" kern="120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cs typeface="Arial" charset="0"/>
              </a:rPr>
              <a:t>#</a:t>
            </a:r>
            <a:r>
              <a:rPr kumimoji="0" lang="en-US" sz="700" b="1" i="0" u="none" strike="noStrike" kern="120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cs typeface="Arial" charset="0"/>
              </a:rPr>
              <a:t>22</a:t>
            </a:r>
          </a:p>
        </p:txBody>
      </p:sp>
    </p:spTree>
    <p:extLst>
      <p:ext uri="{BB962C8B-B14F-4D97-AF65-F5344CB8AC3E}">
        <p14:creationId xmlns:p14="http://schemas.microsoft.com/office/powerpoint/2010/main" val="27475026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文本框 2">
            <a:extLst>
              <a:ext uri="{FF2B5EF4-FFF2-40B4-BE49-F238E27FC236}">
                <a16:creationId xmlns:a16="http://schemas.microsoft.com/office/drawing/2014/main" id="{93FED3A7-6E01-4571-A803-0C025469AD16}"/>
              </a:ext>
            </a:extLst>
          </p:cNvPr>
          <p:cNvSpPr txBox="1"/>
          <p:nvPr/>
        </p:nvSpPr>
        <p:spPr>
          <a:xfrm>
            <a:off x="920163" y="1700417"/>
            <a:ext cx="9776012" cy="4185761"/>
          </a:xfrm>
          <a:prstGeom prst="rect">
            <a:avLst/>
          </a:prstGeom>
          <a:noFill/>
        </p:spPr>
        <p:txBody>
          <a:bodyPr wrap="square">
            <a:spAutoFit/>
          </a:bodyPr>
          <a:lstStyle/>
          <a:p>
            <a:pPr marL="0" marR="0" algn="l">
              <a:spcBef>
                <a:spcPts val="0"/>
              </a:spcBef>
              <a:spcAft>
                <a:spcPts val="0"/>
              </a:spcAft>
            </a:pPr>
            <a:r>
              <a:rPr lang="en-US" altLang="zh-CN" sz="1400" b="0" i="0" dirty="0">
                <a:solidFill>
                  <a:srgbClr val="212121"/>
                </a:solidFill>
                <a:effectLst/>
                <a:latin typeface="+mj-ea"/>
                <a:ea typeface="+mj-ea"/>
              </a:rPr>
              <a:t>Dear 3GPP WG chairs,</a:t>
            </a:r>
          </a:p>
          <a:p>
            <a:pPr marL="0" marR="0" algn="l">
              <a:spcBef>
                <a:spcPts val="0"/>
              </a:spcBef>
              <a:spcAft>
                <a:spcPts val="0"/>
              </a:spcAft>
            </a:pPr>
            <a:r>
              <a:rPr lang="en-US" altLang="zh-CN" sz="1400" b="0" i="0" dirty="0">
                <a:solidFill>
                  <a:srgbClr val="212121"/>
                </a:solidFill>
                <a:effectLst/>
                <a:latin typeface="+mj-ea"/>
                <a:ea typeface="+mj-ea"/>
              </a:rPr>
              <a:t> </a:t>
            </a:r>
          </a:p>
          <a:p>
            <a:pPr marL="0" marR="0" algn="l">
              <a:spcBef>
                <a:spcPts val="0"/>
              </a:spcBef>
              <a:spcAft>
                <a:spcPts val="0"/>
              </a:spcAft>
            </a:pPr>
            <a:r>
              <a:rPr lang="en-US" altLang="zh-CN" sz="1400" b="0" i="0" dirty="0">
                <a:solidFill>
                  <a:srgbClr val="212121"/>
                </a:solidFill>
                <a:effectLst/>
                <a:latin typeface="+mj-ea"/>
                <a:ea typeface="+mj-ea"/>
              </a:rPr>
              <a:t>As you can see in the email below from the Orange County Office of Emergency Management (OEM), there is a planned alert test that coincides with the 3GPP Mega Meeting this coming week.  The presence of the 3GPP delegates joining us from many countries provides a unique opportunity for collection of data from international inbound roamers that would be very helpful to Alert Originators in cities hosting upcoming US-based events.  Orange County is also offering to share the data collected with 3GPP.</a:t>
            </a:r>
          </a:p>
          <a:p>
            <a:pPr marL="0" marR="0" algn="l">
              <a:spcBef>
                <a:spcPts val="0"/>
              </a:spcBef>
              <a:spcAft>
                <a:spcPts val="0"/>
              </a:spcAft>
            </a:pPr>
            <a:r>
              <a:rPr lang="en-US" altLang="zh-CN" sz="1400" b="0" i="0" dirty="0">
                <a:solidFill>
                  <a:srgbClr val="212121"/>
                </a:solidFill>
                <a:effectLst/>
                <a:latin typeface="+mj-ea"/>
                <a:ea typeface="+mj-ea"/>
              </a:rPr>
              <a:t> </a:t>
            </a:r>
          </a:p>
          <a:p>
            <a:pPr marL="0" marR="0" algn="l">
              <a:spcBef>
                <a:spcPts val="0"/>
              </a:spcBef>
              <a:spcAft>
                <a:spcPts val="0"/>
              </a:spcAft>
            </a:pPr>
            <a:r>
              <a:rPr lang="en-US" altLang="zh-CN" sz="1400" b="0" i="0" dirty="0">
                <a:solidFill>
                  <a:srgbClr val="212121"/>
                </a:solidFill>
                <a:effectLst/>
                <a:latin typeface="+mj-ea"/>
                <a:ea typeface="+mj-ea"/>
              </a:rPr>
              <a:t>Orange County OEM has supplied the day and time (Thursday at 2:30pm ET) of the planned alert test and some specific requests.  The WG chairs are asked to please remind the delegates shortly before the alert test to ensure that they are using cellular coverage instead of, or in addition to, </a:t>
            </a:r>
            <a:r>
              <a:rPr lang="en-US" altLang="zh-CN" sz="1400" b="0" i="0" dirty="0" err="1">
                <a:solidFill>
                  <a:srgbClr val="212121"/>
                </a:solidFill>
                <a:effectLst/>
                <a:latin typeface="+mj-ea"/>
                <a:ea typeface="+mj-ea"/>
              </a:rPr>
              <a:t>WiFi</a:t>
            </a:r>
            <a:r>
              <a:rPr lang="en-US" altLang="zh-CN" sz="1400" b="0" i="0" dirty="0">
                <a:solidFill>
                  <a:srgbClr val="212121"/>
                </a:solidFill>
                <a:effectLst/>
                <a:latin typeface="+mj-ea"/>
                <a:ea typeface="+mj-ea"/>
              </a:rPr>
              <a:t>.  This will allow their devices to read the alert information being broadcast as part of the 3GPP Public Warning System (PWS), known as Wireless Emergency Alerts (WEA) in the US.</a:t>
            </a:r>
          </a:p>
          <a:p>
            <a:pPr marL="0" marR="0" algn="l">
              <a:spcBef>
                <a:spcPts val="0"/>
              </a:spcBef>
              <a:spcAft>
                <a:spcPts val="0"/>
              </a:spcAft>
            </a:pPr>
            <a:r>
              <a:rPr lang="en-US" altLang="zh-CN" sz="1400" b="0" i="0" dirty="0">
                <a:solidFill>
                  <a:srgbClr val="212121"/>
                </a:solidFill>
                <a:effectLst/>
                <a:latin typeface="+mj-ea"/>
                <a:ea typeface="+mj-ea"/>
              </a:rPr>
              <a:t> </a:t>
            </a:r>
          </a:p>
          <a:p>
            <a:pPr marL="0" marR="0" algn="l">
              <a:spcBef>
                <a:spcPts val="0"/>
              </a:spcBef>
              <a:spcAft>
                <a:spcPts val="0"/>
              </a:spcAft>
            </a:pPr>
            <a:r>
              <a:rPr lang="en-US" altLang="zh-CN" sz="1400" b="0" i="0" dirty="0">
                <a:solidFill>
                  <a:srgbClr val="212121"/>
                </a:solidFill>
                <a:effectLst/>
                <a:latin typeface="+mj-ea"/>
                <a:ea typeface="+mj-ea"/>
              </a:rPr>
              <a:t>Further information will be supplied to the WGs on the opening day of the meeting.  We hope that many delegates will choose to participate in the very important collection of data regarding this life-saving public safety system.  The data collection will consist of a brief list of multiple-choice questions. A link will be supplied to the delegates through the WG email exploders.</a:t>
            </a:r>
          </a:p>
          <a:p>
            <a:pPr marL="0" marR="0" algn="l">
              <a:spcBef>
                <a:spcPts val="0"/>
              </a:spcBef>
              <a:spcAft>
                <a:spcPts val="0"/>
              </a:spcAft>
            </a:pPr>
            <a:r>
              <a:rPr lang="en-US" altLang="zh-CN" sz="1400" b="0" i="0" dirty="0">
                <a:solidFill>
                  <a:srgbClr val="212121"/>
                </a:solidFill>
                <a:effectLst/>
                <a:latin typeface="+mj-ea"/>
                <a:ea typeface="+mj-ea"/>
              </a:rPr>
              <a:t> </a:t>
            </a:r>
          </a:p>
        </p:txBody>
      </p:sp>
    </p:spTree>
    <p:extLst>
      <p:ext uri="{BB962C8B-B14F-4D97-AF65-F5344CB8AC3E}">
        <p14:creationId xmlns:p14="http://schemas.microsoft.com/office/powerpoint/2010/main" val="59331771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3gpp">
  <a:themeElements>
    <a:clrScheme name="3gpp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fontScheme name="Arial Black-Arial">
      <a:majorFont>
        <a:latin typeface="Arial Black" panose="020B0A04020102020204"/>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342900" marR="0" indent="-342900" algn="l" defTabSz="914400" rtl="0" eaLnBrk="0" fontAlgn="base" latinLnBrk="0" hangingPunct="0">
          <a:lnSpc>
            <a:spcPct val="100000"/>
          </a:lnSpc>
          <a:spcBef>
            <a:spcPct val="20000"/>
          </a:spcBef>
          <a:spcAft>
            <a:spcPts val="600"/>
          </a:spcAft>
          <a:buClrTx/>
          <a:buSzTx/>
          <a:buFontTx/>
          <a:buBlip>
            <a:blip xmlns:r="http://schemas.openxmlformats.org/officeDocument/2006/relationships" r:embed="rId1"/>
          </a:buBlip>
          <a:tabLst/>
          <a:defRPr kumimoji="0" lang="en-GB" sz="2400" b="0" i="0" u="none" strike="noStrike" cap="none" normalizeH="0" baseline="0" smtClean="0">
            <a:ln>
              <a:noFill/>
            </a:ln>
            <a:solidFill>
              <a:schemeClr val="tx1"/>
            </a:solidFill>
            <a:effectLst/>
            <a:latin typeface="Calibri" pitchFamily="34"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342900" marR="0" indent="-342900" algn="l" defTabSz="914400" rtl="0" eaLnBrk="0" fontAlgn="base" latinLnBrk="0" hangingPunct="0">
          <a:lnSpc>
            <a:spcPct val="100000"/>
          </a:lnSpc>
          <a:spcBef>
            <a:spcPct val="20000"/>
          </a:spcBef>
          <a:spcAft>
            <a:spcPts val="600"/>
          </a:spcAft>
          <a:buClrTx/>
          <a:buSzTx/>
          <a:buFontTx/>
          <a:buBlip>
            <a:blip xmlns:r="http://schemas.openxmlformats.org/officeDocument/2006/relationships" r:embed="rId1"/>
          </a:buBlip>
          <a:tabLst/>
          <a:defRPr kumimoji="0" lang="en-GB" sz="2400" b="0" i="0" u="none" strike="noStrike" cap="none" normalizeH="0" baseline="0" smtClean="0">
            <a:ln>
              <a:noFill/>
            </a:ln>
            <a:solidFill>
              <a:schemeClr val="tx1"/>
            </a:solidFill>
            <a:effectLst/>
            <a:latin typeface="Calibri" pitchFamily="34" charset="0"/>
          </a:defRPr>
        </a:defPPr>
      </a:lstStyle>
    </a:lnDef>
  </a:objectDefaults>
  <a:extraClrSchemeLst>
    <a:extraClrScheme>
      <a:clrScheme name="3gpp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F2552158F8185D44A8848B98AEA319AF" ma:contentTypeVersion="12" ma:contentTypeDescription="Create a new document." ma:contentTypeScope="" ma:versionID="6a36ef4f892f86ce52de6a1653dbd950">
  <xsd:schema xmlns:xsd="http://www.w3.org/2001/XMLSchema" xmlns:xs="http://www.w3.org/2001/XMLSchema" xmlns:p="http://schemas.microsoft.com/office/2006/metadata/properties" xmlns:ns3="a915fe38-2618-47b6-8303-829fb71466d5" xmlns:ns4="23d77754-4ccc-4c57-9291-cab09e81894a" targetNamespace="http://schemas.microsoft.com/office/2006/metadata/properties" ma:root="true" ma:fieldsID="f7034ffd361f586299d0e2788fe1325b" ns3:_="" ns4:_="">
    <xsd:import namespace="a915fe38-2618-47b6-8303-829fb71466d5"/>
    <xsd:import namespace="23d77754-4ccc-4c57-9291-cab09e81894a"/>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3:MediaServiceGenerationTime" minOccurs="0"/>
                <xsd:element ref="ns3:MediaServiceEventHashCode" minOccurs="0"/>
                <xsd:element ref="ns3:MediaServiceAutoKeyPoints" minOccurs="0"/>
                <xsd:element ref="ns3:MediaServiceKeyPoints" minOccurs="0"/>
                <xsd:element ref="ns4:SharedWithUsers" minOccurs="0"/>
                <xsd:element ref="ns4:SharedWithDetails" minOccurs="0"/>
                <xsd:element ref="ns4:SharingHintHash" minOccurs="0"/>
                <xsd:element ref="ns3: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915fe38-2618-47b6-8303-829fb71466d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23d77754-4ccc-4c57-9291-cab09e81894a"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element name="SharingHintHash" ma:index="18"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75C68143-B530-4487-9EA7-5BCC5970B48F}">
  <ds:schemaRefs>
    <ds:schemaRef ds:uri="http://purl.org/dc/dcmitype/"/>
    <ds:schemaRef ds:uri="http://schemas.microsoft.com/office/infopath/2007/PartnerControls"/>
    <ds:schemaRef ds:uri="http://purl.org/dc/elements/1.1/"/>
    <ds:schemaRef ds:uri="http://schemas.microsoft.com/office/2006/documentManagement/types"/>
    <ds:schemaRef ds:uri="http://purl.org/dc/terms/"/>
    <ds:schemaRef ds:uri="http://www.w3.org/XML/1998/namespace"/>
    <ds:schemaRef ds:uri="http://schemas.microsoft.com/office/2006/metadata/properties"/>
    <ds:schemaRef ds:uri="23d77754-4ccc-4c57-9291-cab09e81894a"/>
    <ds:schemaRef ds:uri="http://schemas.openxmlformats.org/package/2006/metadata/core-properties"/>
    <ds:schemaRef ds:uri="a915fe38-2618-47b6-8303-829fb71466d5"/>
  </ds:schemaRefs>
</ds:datastoreItem>
</file>

<file path=customXml/itemProps2.xml><?xml version="1.0" encoding="utf-8"?>
<ds:datastoreItem xmlns:ds="http://schemas.openxmlformats.org/officeDocument/2006/customXml" ds:itemID="{874266F6-0ED4-4E4E-9B55-710101289C5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915fe38-2618-47b6-8303-829fb71466d5"/>
    <ds:schemaRef ds:uri="23d77754-4ccc-4c57-9291-cab09e81894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AF070948-0CB2-4F99-ACC8-E715860BC6B9}">
  <ds:schemaRefs>
    <ds:schemaRef ds:uri="http://schemas.microsoft.com/sharepoint/v3/contenttype/forms"/>
  </ds:schemaRefs>
</ds:datastoreItem>
</file>

<file path=docMetadata/LabelInfo.xml><?xml version="1.0" encoding="utf-8"?>
<clbl:labelList xmlns:clbl="http://schemas.microsoft.com/office/2020/mipLabelMetadata">
  <clbl:label id="{46c98d88-e344-4ed4-8496-4ed7712e255d}" enabled="0" method="" siteId="{46c98d88-e344-4ed4-8496-4ed7712e255d}" removed="1"/>
  <clbl:label id="{d747bccc-1f7a-43de-9506-0ef23dd23464}" enabled="1" method="Privileged" siteId="{98e9ba89-e1a1-4e38-9007-8bdabc25de1d}" contentBits="0" removed="0"/>
</clbl:labelList>
</file>

<file path=docProps/app.xml><?xml version="1.0" encoding="utf-8"?>
<Properties xmlns="http://schemas.openxmlformats.org/officeDocument/2006/extended-properties" xmlns:vt="http://schemas.openxmlformats.org/officeDocument/2006/docPropsVTypes">
  <Template/>
  <TotalTime>412247</TotalTime>
  <Words>3451</Words>
  <Application>Microsoft Office PowerPoint</Application>
  <PresentationFormat>宽屏</PresentationFormat>
  <Paragraphs>458</Paragraphs>
  <Slides>9</Slides>
  <Notes>5</Notes>
  <HiddenSlides>0</HiddenSlides>
  <MMClips>0</MMClips>
  <ScaleCrop>false</ScaleCrop>
  <HeadingPairs>
    <vt:vector size="6" baseType="variant">
      <vt:variant>
        <vt:lpstr>已用的字体</vt:lpstr>
      </vt:variant>
      <vt:variant>
        <vt:i4>5</vt:i4>
      </vt:variant>
      <vt:variant>
        <vt:lpstr>主题</vt:lpstr>
      </vt:variant>
      <vt:variant>
        <vt:i4>1</vt:i4>
      </vt:variant>
      <vt:variant>
        <vt:lpstr>幻灯片标题</vt:lpstr>
      </vt:variant>
      <vt:variant>
        <vt:i4>9</vt:i4>
      </vt:variant>
    </vt:vector>
  </HeadingPairs>
  <TitlesOfParts>
    <vt:vector size="15" baseType="lpstr">
      <vt:lpstr>微软雅黑</vt:lpstr>
      <vt:lpstr>Arial</vt:lpstr>
      <vt:lpstr>Arial Black</vt:lpstr>
      <vt:lpstr>Calibri</vt:lpstr>
      <vt:lpstr>Times New Roman</vt:lpstr>
      <vt:lpstr>3gpp</vt:lpstr>
      <vt:lpstr>RAN4#113 meeting schedule</vt:lpstr>
      <vt:lpstr>Monday</vt:lpstr>
      <vt:lpstr>Tuesday</vt:lpstr>
      <vt:lpstr>Wednesday</vt:lpstr>
      <vt:lpstr>Thursday</vt:lpstr>
      <vt:lpstr>Friday</vt:lpstr>
      <vt:lpstr>Appendix</vt:lpstr>
      <vt:lpstr>General Aspects </vt:lpstr>
      <vt:lpstr>PowerPoint 演示文稿</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RAN4#94 E-meeting Arrangements and Guidelines</dc:title>
  <dc:creator>Administrator</dc:creator>
  <cp:keywords>CTPClassification=CTP_NT</cp:keywords>
  <cp:lastModifiedBy>Daixizeng</cp:lastModifiedBy>
  <cp:revision>3667</cp:revision>
  <cp:lastPrinted>2016-09-15T08:31:35Z</cp:lastPrinted>
  <dcterms:created xsi:type="dcterms:W3CDTF">2009-11-27T05:15:11Z</dcterms:created>
  <dcterms:modified xsi:type="dcterms:W3CDTF">2024-11-19T03:41:55Z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SCPROP">
    <vt:lpwstr>NSCCustomProperty</vt:lpwstr>
  </property>
  <property fmtid="{D5CDD505-2E9C-101B-9397-08002B2CF9AE}" pid="3" name="TitusGUID">
    <vt:lpwstr>6f9c0495-a83c-462b-8664-67016d5bf2d5</vt:lpwstr>
  </property>
  <property fmtid="{D5CDD505-2E9C-101B-9397-08002B2CF9AE}" pid="4" name="CTP_TimeStamp">
    <vt:lpwstr>2020-06-04 10:01:06Z</vt:lpwstr>
  </property>
  <property fmtid="{D5CDD505-2E9C-101B-9397-08002B2CF9AE}" pid="5" name="CTP_BU">
    <vt:lpwstr>NA</vt:lpwstr>
  </property>
  <property fmtid="{D5CDD505-2E9C-101B-9397-08002B2CF9AE}" pid="6" name="CTP_IDSID">
    <vt:lpwstr>NA</vt:lpwstr>
  </property>
  <property fmtid="{D5CDD505-2E9C-101B-9397-08002B2CF9AE}" pid="7" name="CTP_WWID">
    <vt:lpwstr>NA</vt:lpwstr>
  </property>
  <property fmtid="{D5CDD505-2E9C-101B-9397-08002B2CF9AE}" pid="8" name="CTPClassification">
    <vt:lpwstr>CTP_NT</vt:lpwstr>
  </property>
  <property fmtid="{D5CDD505-2E9C-101B-9397-08002B2CF9AE}" pid="9" name="ContentTypeId">
    <vt:lpwstr>0x010100F2552158F8185D44A8848B98AEA319AF</vt:lpwstr>
  </property>
  <property fmtid="{D5CDD505-2E9C-101B-9397-08002B2CF9AE}" pid="10" name="_2015_ms_pID_725343">
    <vt:lpwstr>(3)WmCX6XJXnVGYXJet/b3Cj8Rn7P85nC/Cu/Iv04k3M5rgJfICxdLbw0IbFfZbsZTDgXvh19dg
LZAQ8DvGq0yxnJm6oaoPZcJxJj7cT96WpFjVFCYDEfWZBGGLg0Hk7yiICIawbHPmphpNxd4d
NXIhFfCL8uuLn5Mf1lOCr0UG6iGdNowsUKmiqgEY/9lVNg1dohnQ3NyAwOOwT9vQOjw2IxrA
NP4gXAZDSgGLq/h2PN</vt:lpwstr>
  </property>
  <property fmtid="{D5CDD505-2E9C-101B-9397-08002B2CF9AE}" pid="11" name="_2015_ms_pID_7253431">
    <vt:lpwstr>H8aKn1tKtJkz0uZ5pdba1vdFQx2H6oSmdQ9HF3vykmrih/07Pra3Dd
s5GYVd+6uIn1eoaajDgTee4bvz2dkce8aPxsZ63AMleypWNeC/VutvSdbhBxdLZZEMLSbfS+
3/pmGq2g6cfO1GOY4K1ER1nIPxQMcMRLaUIWc5fV0A2zfPey8DiH86nOW+3fe6sA3YApjGWJ
d3VT8M6oyU5MWIdQwfBweVp7iLgPjr7vKCEQ</vt:lpwstr>
  </property>
  <property fmtid="{D5CDD505-2E9C-101B-9397-08002B2CF9AE}" pid="12" name="_2015_ms_pID_7253432">
    <vt:lpwstr>vv4OgNkLvT4KwGFYJJzDz94=</vt:lpwstr>
  </property>
  <property fmtid="{D5CDD505-2E9C-101B-9397-08002B2CF9AE}" pid="13" name="_readonly">
    <vt:lpwstr/>
  </property>
  <property fmtid="{D5CDD505-2E9C-101B-9397-08002B2CF9AE}" pid="14" name="_change">
    <vt:lpwstr/>
  </property>
  <property fmtid="{D5CDD505-2E9C-101B-9397-08002B2CF9AE}" pid="15" name="_full-control">
    <vt:lpwstr/>
  </property>
  <property fmtid="{D5CDD505-2E9C-101B-9397-08002B2CF9AE}" pid="16" name="sflag">
    <vt:lpwstr>1731661781</vt:lpwstr>
  </property>
</Properties>
</file>