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F0F3F8"/>
    <a:srgbClr val="D1DAE9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87" d="100"/>
          <a:sy n="87" d="100"/>
        </p:scale>
        <p:origin x="643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920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R4-2416393 Discussion on the support of Microsoft Office formats  Rohde &amp; Schwarz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HPUE_NR_band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 (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50473"/>
              </p:ext>
            </p:extLst>
          </p:nvPr>
        </p:nvGraphicFramePr>
        <p:xfrm>
          <a:off x="85460" y="1273320"/>
          <a:ext cx="11883391" cy="3352595"/>
        </p:xfrm>
        <a:graphic>
          <a:graphicData uri="http://schemas.openxmlformats.org/drawingml/2006/table">
            <a:tbl>
              <a:tblPr/>
              <a:tblGrid>
                <a:gridCol w="802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9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</a:p>
                    <a:p>
                      <a:endParaRPr lang="en-US" altLang="zh-CN" sz="800" strike="noStrike" kern="1200" baseline="0" dirty="0">
                        <a:solidFill>
                          <a:srgbClr val="2FBD7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endParaRPr lang="nn-NO" altLang="zh-CN" sz="800" strike="noStrike" baseline="0" dirty="0">
                        <a:solidFill>
                          <a:srgbClr val="2FBD7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(Topic 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887774"/>
              </p:ext>
            </p:extLst>
          </p:nvPr>
        </p:nvGraphicFramePr>
        <p:xfrm>
          <a:off x="85460" y="1273321"/>
          <a:ext cx="11792213" cy="395567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rgbClr val="00B05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</a:p>
                    <a:p>
                      <a:endParaRPr lang="en-US" altLang="zh-CN" sz="800" b="0" strike="noStrike" kern="1200" baseline="0" dirty="0">
                        <a:solidFill>
                          <a:srgbClr val="00B05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b="0" strike="noStrike" kern="1200" baseline="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Coffee break: LP-WUS</a:t>
                      </a:r>
                      <a:endParaRPr lang="en-US" altLang="zh-CN" sz="800" b="0" strike="noStrike" baseline="0" dirty="0">
                        <a:solidFill>
                          <a:srgbClr val="00B05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Discuss the topic for the reserved RRM </a:t>
                      </a:r>
                      <a:r>
                        <a:rPr lang="en-US" altLang="zh-CN" sz="800" strike="noStrike" baseline="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adhoc</a:t>
                      </a:r>
                      <a:r>
                        <a:rPr lang="en-US" altLang="zh-CN" sz="800" strike="noStrike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on Thursday morning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kern="1200" baseline="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Coffee break: AI mobility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 (cont ~15 minutes)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 Cont.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293622"/>
              </p:ext>
            </p:extLst>
          </p:nvPr>
        </p:nvGraphicFramePr>
        <p:xfrm>
          <a:off x="85460" y="1273320"/>
          <a:ext cx="11820790" cy="384752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92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(Treated on Weds)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8:30-9:30 NR_RRM_Ph5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NR_NTN_Ph3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 (data sharing framework)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chaired by Alex 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SBFD  (Start at 17:00)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chaired by Jackson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lang="en-US" altLang="zh-CN" sz="800" b="1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NR_LPWUS, Chaired by Leo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22925"/>
              </p:ext>
            </p:extLst>
          </p:nvPr>
        </p:nvGraphicFramePr>
        <p:xfrm>
          <a:off x="85456" y="1273321"/>
          <a:ext cx="11811270" cy="355341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310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314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311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324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325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400841</TotalTime>
  <Words>2953</Words>
  <Application>Microsoft Office PowerPoint</Application>
  <PresentationFormat>宽屏</PresentationFormat>
  <Paragraphs>397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3468</cp:revision>
  <cp:lastPrinted>2016-09-15T08:31:35Z</cp:lastPrinted>
  <dcterms:created xsi:type="dcterms:W3CDTF">2009-11-27T05:15:11Z</dcterms:created>
  <dcterms:modified xsi:type="dcterms:W3CDTF">2024-10-17T00:23:40Z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