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8"/>
    <a:srgbClr val="D1DAE9"/>
    <a:srgbClr val="2FBD71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995" autoAdjust="0"/>
  </p:normalViewPr>
  <p:slideViewPr>
    <p:cSldViewPr snapToGrid="0">
      <p:cViewPr varScale="1">
        <p:scale>
          <a:sx n="87" d="100"/>
          <a:sy n="87" d="100"/>
        </p:scale>
        <p:origin x="677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017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R4-2416393 Discussion on the support of Microsoft Office formats  Rohde &amp; Schwarz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HPUE_Basket_Intra-CA_TDD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Yanze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77315"/>
              </p:ext>
            </p:extLst>
          </p:nvPr>
        </p:nvGraphicFramePr>
        <p:xfrm>
          <a:off x="85460" y="1273320"/>
          <a:ext cx="11792216" cy="396219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  <a:endParaRPr lang="nn-NO" altLang="zh-CN" sz="80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:00-16:00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FS_Ambient_IoT_solutions_part1/2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121904"/>
              </p:ext>
            </p:extLst>
          </p:nvPr>
        </p:nvGraphicFramePr>
        <p:xfrm>
          <a:off x="85460" y="1273321"/>
          <a:ext cx="11792213" cy="347151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1665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243"/>
              </p:ext>
            </p:extLst>
          </p:nvPr>
        </p:nvGraphicFramePr>
        <p:xfrm>
          <a:off x="85456" y="1273321"/>
          <a:ext cx="11811270" cy="379725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321]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396589</TotalTime>
  <Words>2811</Words>
  <Application>Microsoft Office PowerPoint</Application>
  <PresentationFormat>宽屏</PresentationFormat>
  <Paragraphs>378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3440</cp:revision>
  <cp:lastPrinted>2016-09-15T08:31:35Z</cp:lastPrinted>
  <dcterms:created xsi:type="dcterms:W3CDTF">2009-11-27T05:15:11Z</dcterms:created>
  <dcterms:modified xsi:type="dcterms:W3CDTF">2024-10-13T14:06:55Z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