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8"/>
    <a:srgbClr val="D1DAE9"/>
    <a:srgbClr val="2FBD71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109" d="100"/>
          <a:sy n="109" d="100"/>
        </p:scale>
        <p:origin x="107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91526"/>
              </p:ext>
            </p:extLst>
          </p:nvPr>
        </p:nvGraphicFramePr>
        <p:xfrm>
          <a:off x="76912" y="1273322"/>
          <a:ext cx="11819812" cy="4671524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HPUE_Basket_Intra-CA_TDD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Yanze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45964"/>
              </p:ext>
            </p:extLst>
          </p:nvPr>
        </p:nvGraphicFramePr>
        <p:xfrm>
          <a:off x="85460" y="1273320"/>
          <a:ext cx="11792216" cy="334871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NR_LPWUS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(27)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NR_NTN_Ph3_UE_RF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[219] Rel-19 NR_Mob_Ph4, Chaired by Qiming Li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NR_IoT_NTN_less_than_5MHz_UERF (19)  (cont)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(14)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590296"/>
              </p:ext>
            </p:extLst>
          </p:nvPr>
        </p:nvGraphicFramePr>
        <p:xfrm>
          <a:off x="85460" y="1273321"/>
          <a:ext cx="11792213" cy="359343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NR_MIMO_Ph5_Part1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(11)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[213] NR_MIMO_Ph5_Part2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Peterson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73519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Demod_Maintenance_R18_TEI (1)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 EIRP + NTN)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243"/>
              </p:ext>
            </p:extLst>
          </p:nvPr>
        </p:nvGraphicFramePr>
        <p:xfrm>
          <a:off x="85456" y="1273321"/>
          <a:ext cx="11811270" cy="379725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321]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23d77754-4ccc-4c57-9291-cab09e81894a"/>
    <ds:schemaRef ds:uri="a915fe38-2618-47b6-8303-829fb71466d5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395877</TotalTime>
  <Words>2748</Words>
  <Application>Microsoft Office PowerPoint</Application>
  <PresentationFormat>宽屏</PresentationFormat>
  <Paragraphs>371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3423</cp:revision>
  <cp:lastPrinted>2016-09-15T08:31:35Z</cp:lastPrinted>
  <dcterms:created xsi:type="dcterms:W3CDTF">2009-11-27T05:15:11Z</dcterms:created>
  <dcterms:modified xsi:type="dcterms:W3CDTF">2024-10-08T11:12:19Z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