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83" d="100"/>
          <a:sy n="83" d="100"/>
        </p:scale>
        <p:origin x="296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91738"/>
              </p:ext>
            </p:extLst>
          </p:nvPr>
        </p:nvGraphicFramePr>
        <p:xfrm>
          <a:off x="76912" y="1273321"/>
          <a:ext cx="11819812" cy="52425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Highlight a few rule for </a:t>
                      </a:r>
                      <a:r>
                        <a:rPr kumimoji="0" lang="en-GB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requests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R4-2407323 VSAT performance requirements and testability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NR_HST_FR2_enh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NR_Mob_enh2_part1,</a:t>
                      </a:r>
                      <a:r>
                        <a:rPr lang="en-US" altLang="zh-CN" sz="800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(SAN 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(SAN) chaired by Tricia Li (Huawei)</a:t>
                      </a:r>
                      <a:endParaRPr kumimoji="0" lang="de-DE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904309"/>
              </p:ext>
            </p:extLst>
          </p:nvPr>
        </p:nvGraphicFramePr>
        <p:xfrm>
          <a:off x="85460" y="1273320"/>
          <a:ext cx="11792216" cy="433367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sng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sngStrike" baseline="0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sng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sngStrike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(NTN SAN demod) 15:45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CR review chaired by Tricia Li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(NTN SAN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CR review chaired by Tricia Li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dbl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Main Ad hoc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NR_LPWUS_UERF Chaired by Ruixin Wang (vivo)</a:t>
                      </a:r>
                      <a:endParaRPr lang="en-US" altLang="zh-CN" sz="800" b="0" i="0" u="none" strike="noStrike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069307"/>
              </p:ext>
            </p:extLst>
          </p:nvPr>
        </p:nvGraphicFramePr>
        <p:xfrm>
          <a:off x="85460" y="1273320"/>
          <a:ext cx="11792213" cy="455682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Topic: NR_MG_enh2 (</a:t>
                      </a:r>
                      <a:r>
                        <a:rPr lang="en-US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FG x-z</a:t>
                      </a:r>
                      <a:r>
                        <a:rPr lang="nn-NO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),</a:t>
                      </a:r>
                      <a:r>
                        <a:rPr lang="en-US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OTA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lang="nn-NO" altLang="zh-CN" sz="800" b="1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NR_MG_enh2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R4-2407916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 7.2.1 (FR2 phase 3 Rel-18)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182977"/>
              </p:ext>
            </p:extLst>
          </p:nvPr>
        </p:nvGraphicFramePr>
        <p:xfrm>
          <a:off x="85460" y="1273320"/>
          <a:ext cx="11820790" cy="506672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R4-2407169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Confirm the RRM schedule in 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 to other WG: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NR_HST_FR2_enh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NR_MC_enh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NR_MG_enh2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NR_Mob_enh2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FR2_multiRx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11:30-12:30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ja-JP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R4-2409121 HAPS TEI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#2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(R19 SFBD)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chaired by Jackson Wang</a:t>
                      </a:r>
                      <a:endParaRPr kumimoji="0" lang="en-US" sz="800" b="1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#2: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purl.org/dc/dcmitype/"/>
    <ds:schemaRef ds:uri="http://purl.org/dc/elements/1.1/"/>
    <ds:schemaRef ds:uri="23d77754-4ccc-4c57-9291-cab09e81894a"/>
    <ds:schemaRef ds:uri="http://schemas.openxmlformats.org/package/2006/metadata/core-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386663</TotalTime>
  <Words>3391</Words>
  <Application>Microsoft Office PowerPoint</Application>
  <PresentationFormat>宽屏</PresentationFormat>
  <Paragraphs>424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2981</cp:revision>
  <cp:lastPrinted>2016-09-15T08:31:35Z</cp:lastPrinted>
  <dcterms:created xsi:type="dcterms:W3CDTF">2009-11-27T05:15:11Z</dcterms:created>
  <dcterms:modified xsi:type="dcterms:W3CDTF">2024-05-22T17:19:19Z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(3)dxmHBYnxTFq44VLxi4RPxfs9J9TQFqKWR4EZjeLflbShamTI01N7xGjl6OTpbh+CH6wCXe36
mEJutr0xqW3ANZS0rvzyCfAv7cIInPviWMnUd5DsLsAd/trp3LnrXVT+nejDDpw+0dLOQKnb
A0QXZqd879SZBfs09mnlytzA/CK6CjEb3rHi2Ujo+8RWfC/0qJ7M3W+hOhNL8b9tM9tpISc6
qn7UDalMmEfyq1ArL3</vt:lpwstr>
  </property>
  <property fmtid="{D5CDD505-2E9C-101B-9397-08002B2CF9AE}" pid="11" name="_2015_ms_pID_7253431">
    <vt:lpwstr>fiHpBTOOc+3oI2AtfwybyjhCcPFK1Ic4awYx6fHHLZmmM2UDhl4rxd
yohYM6pgpMeftFWXnhjhQDjj0LYW1L553A3XTotDj2x7S3N1G37A+ncPYlcjjX9uhcRlM2iD
sTuMI7Liy/1SiJNlBC8YWFAPMn2dYSqpffAQjMYrhgWyr7wBNN1IDaw6FqKdoKqQiRwKHj5b
wA5CyS3yQNl5D/qBVXboATPTw2/mtA3ESQ1Y</vt:lpwstr>
  </property>
  <property fmtid="{D5CDD505-2E9C-101B-9397-08002B2CF9AE}" pid="12" name="_2015_ms_pID_7253432">
    <vt:lpwstr>YOkbQxvnrUSSw74yr/qamfk=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