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95" d="100"/>
          <a:sy n="95" d="100"/>
        </p:scale>
        <p:origin x="75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=""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11886"/>
              </p:ext>
            </p:extLst>
          </p:nvPr>
        </p:nvGraphicFramePr>
        <p:xfrm>
          <a:off x="76912" y="1273321"/>
          <a:ext cx="11819812" cy="49987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Highlight a few rule for </a:t>
                      </a:r>
                      <a:r>
                        <a:rPr kumimoji="0" lang="en-GB" altLang="zh-CN" sz="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requests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R4-2407323 VSAT performance requirements and testability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Ad-hoc: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125] NR_ENDC_RF_Ph4_part2 AI 12.2, 10.1.1.2 (84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210] NR_HST_FR2_enh (16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 </a:t>
                      </a:r>
                      <a:r>
                        <a:rPr lang="en-US" altLang="zh-CN" sz="800" strike="sng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(reply to RAN2 LS)</a:t>
                      </a:r>
                      <a:r>
                        <a:rPr lang="en-US" altLang="zh-CN" sz="800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221] NR_MIMO_evo_DL_UL (39)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</a:t>
                      </a:r>
                      <a:r>
                        <a:rPr kumimoji="0" lang="de-DE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Ad-hoc: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de-DE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20311"/>
              </p:ext>
            </p:extLst>
          </p:nvPr>
        </p:nvGraphicFramePr>
        <p:xfrm>
          <a:off x="85460" y="1273320"/>
          <a:ext cx="11792216" cy="396791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</a:t>
                      </a: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209]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More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or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308538"/>
              </p:ext>
            </p:extLst>
          </p:nvPr>
        </p:nvGraphicFramePr>
        <p:xfrm>
          <a:off x="85460" y="1273320"/>
          <a:ext cx="11792213" cy="419106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</a:t>
                      </a:r>
                      <a:r>
                        <a:rPr lang="de-DE" altLang="zh-CN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OTA</a:t>
                      </a:r>
                      <a:endParaRPr kumimoji="0" lang="en-US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</a:t>
                      </a:r>
                      <a:r>
                        <a:rPr kumimoji="0" lang="pt-B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R4-2407916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 7.2.1 (FR2 phase 3 Rel-18)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339] NR_FR2_OTA (7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en-GB" altLang="zh-CN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42466"/>
              </p:ext>
            </p:extLst>
          </p:nvPr>
        </p:nvGraphicFramePr>
        <p:xfrm>
          <a:off x="85460" y="1273320"/>
          <a:ext cx="11820790" cy="396944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a915fe38-2618-47b6-8303-829fb71466d5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23d77754-4ccc-4c57-9291-cab09e81894a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383117</TotalTime>
  <Words>2122</Words>
  <Application>Microsoft Office PowerPoint</Application>
  <PresentationFormat>宽屏</PresentationFormat>
  <Paragraphs>379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2937</cp:revision>
  <cp:lastPrinted>2016-09-15T08:31:35Z</cp:lastPrinted>
  <dcterms:created xsi:type="dcterms:W3CDTF">2009-11-27T05:15:11Z</dcterms:created>
  <dcterms:modified xsi:type="dcterms:W3CDTF">2024-05-19T21:42:56Z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(3)beuf8dB+DgAG4kJmdKQDUGgwxF69Cs3DdlS+GkG+IyyrO7dFgikQjtm8dmBdHj4YLNpg+8BP
xpTL1nhhgR1vlrcXe/O06on2o0VkSZUlk7SRtgBJPPAhmiHIbvoFM8VVhJAI6HSrZpd7jMzo
64JLg1ZYQhMPfrkHZ9B3yv7FtDxS4iQML8S25m+4vOswX32KqXScF3tPd6mcG0clgvYxwpLh
hqdDQcoDSHziT90kCX</vt:lpwstr>
  </property>
  <property fmtid="{D5CDD505-2E9C-101B-9397-08002B2CF9AE}" pid="11" name="_2015_ms_pID_7253431">
    <vt:lpwstr>gvN1Zz48TxBV3zusxvIvHtQVpoEMrqpXp/xbf4B8M2iZ8uZQIa3MN0
6eakvhE0LV0B7bLD/19MHW6VmaJwdSXa7Nm9oxaC9TWuKX2tRhAcrPvRQ/EgdLzLQAYU7sUs
qway9WyQ6mryMcZd4TW6sxwH63HK/CAlMpoCbwxOmIZcE+YGlP3qKrg0ynAd65FNG6VITY5S
jsFjji9Laq7HhE93pohGQaxgODxJIo9Fv55Q</vt:lpwstr>
  </property>
  <property fmtid="{D5CDD505-2E9C-101B-9397-08002B2CF9AE}" pid="12" name="_2015_ms_pID_7253432">
    <vt:lpwstr>Vg==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