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2" r:id="rId12"/>
    <p:sldId id="1023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1DAE9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41" autoAdjust="0"/>
  </p:normalViewPr>
  <p:slideViewPr>
    <p:cSldViewPr snapToGrid="0">
      <p:cViewPr varScale="1">
        <p:scale>
          <a:sx n="95" d="100"/>
          <a:sy n="95" d="100"/>
        </p:scale>
        <p:origin x="75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RAN4#111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#111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Fukuoka, JP, 20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May,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114509"/>
              </p:ext>
            </p:extLst>
          </p:nvPr>
        </p:nvGraphicFramePr>
        <p:xfrm>
          <a:off x="76912" y="1273321"/>
          <a:ext cx="11819812" cy="524256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LTE_NR_HPUE_FWVM AI 6.14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HPUE_Basket_EN-DC AI 6.15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HPUE_Basket_Intra-CA_TDD AI 6.16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NR_MIMO_evo_DL_UL (39)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sng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NR_HST_FR2_enh</a:t>
                      </a:r>
                      <a:r>
                        <a:rPr kumimoji="0" lang="en-US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Jackson Wang (Samsung)</a:t>
                      </a:r>
                      <a:endParaRPr kumimoji="0" lang="nn-NO" altLang="zh-CN" sz="800" b="0" i="0" u="none" strike="sng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NR_ATG_BSRF_Maintenance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HPUE_Basket_inter-CA_SUL AI 6.17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HPUE_Basket_FDD AI 6.18, 6.19 (59)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LTE_NR_Other_WI AI 6.20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(2)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 (CTC)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NR_3Tx-4Rx_WI AI 5.2.3, 6.21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related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NR_MC_enh_UERF_R18 AI 7.13, 7.13.1 (4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R4-2408136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NR_ENDC_RF_Ph4_part1 AI 10.1, 10.1.1, 10.1.1.1, 10.1.1.3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(84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FS_Ambient_IoT_solutions_part1 AI 10.13, 10.13.1, 10.13.2 (26)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NR_HST_FR2_enh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FR2_multiRx_part2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NR_Mob_enh2_part1 (reply to RAN2 LS),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Qiming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9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</a:t>
                      </a:r>
                      <a:r>
                        <a:rPr kumimoji="0" lang="en-US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</a:t>
                      </a:r>
                      <a:r>
                        <a:rPr kumimoji="0" lang="it-IT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NR_ENDC_RF_Ph4_part3 AI 10.1.1.4 (50</a:t>
                      </a:r>
                      <a:r>
                        <a:rPr kumimoji="0" lang="it-IT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NR_SL_relay_enh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NR_SL_enh2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 (Nokia</a:t>
                      </a:r>
                      <a:r>
                        <a:rPr kumimoji="0" lang="de-DE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Siting Zhu (CAICT)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 (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 (Huawei)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083977"/>
              </p:ext>
            </p:extLst>
          </p:nvPr>
        </p:nvGraphicFramePr>
        <p:xfrm>
          <a:off x="85460" y="1273320"/>
          <a:ext cx="11792216" cy="421175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AI 10.14, 10.14.1, 10.14.2 (36)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[216] NR_Mob_enh2_part1 (49)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[217] NR_Mob_enh2_part2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- Missing Test Parameters for RAN5, Chaired by Jackson Wang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NR_netcon_repeater_Demod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NR_SL_enh2_demod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NTN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IoT_NTN_extLband AI 8.2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AI 7.16.5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NR_NTN_Ph3_UERF AI 10.15, 10.15.2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[207] NR_MG_enh2_part1 (29)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NR_MG_enh2_part2 (41)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(1) – no mod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NR_SL_ intraB_CA_ITS_part2  AI 10.9.3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</a:t>
                      </a:r>
                      <a:r>
                        <a:rPr kumimoji="0" lang="fr-F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from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15:00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(55)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 Cont. (1hour)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NR_MC_enh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</a:t>
                      </a:r>
                      <a:r>
                        <a:rPr kumimoji="0" lang="en-US" altLang="zh-CN" sz="800" b="0" i="0" u="none" strike="sng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 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 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NR_MC_enh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NR_redcap_enh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R18 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IoT_NTN_enh, </a:t>
                      </a:r>
                      <a:r>
                        <a:rPr lang="en-US" altLang="zh-CN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 Lin (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[333] </a:t>
                      </a:r>
                      <a:r>
                        <a:rPr lang="en-US" altLang="zh-CN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NR_DSS_enh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sngStrike" kern="1200" baseline="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</a:t>
                      </a:r>
                      <a:r>
                        <a:rPr lang="it-IT" altLang="zh-CN" sz="800" b="0" i="0" u="none" strike="sngStrike" kern="12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Dominique</a:t>
                      </a:r>
                      <a:r>
                        <a:rPr lang="it-IT" altLang="zh-CN" sz="800" b="0" i="0" u="none" strike="sngStrike" kern="1200" baseline="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Brunel</a:t>
                      </a:r>
                      <a:r>
                        <a:rPr lang="it-IT" altLang="zh-CN" sz="800" b="0" i="0" u="none" strike="sngStrike" kern="12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(Skyworks)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lang="nn-NO" altLang="zh-CN" sz="800" b="1" i="0" u="none" strike="noStrike" kern="1200" noProof="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Chaired by Fei Xue (ZTE)</a:t>
                      </a:r>
                      <a:endParaRPr kumimoji="0" lang="nn-NO" altLang="zh-CN" sz="800" b="1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Netw_Energy_NR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More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or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(TBD)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156928"/>
              </p:ext>
            </p:extLst>
          </p:nvPr>
        </p:nvGraphicFramePr>
        <p:xfrm>
          <a:off x="85460" y="1273320"/>
          <a:ext cx="11792213" cy="419106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FS_Ambient_IoT_solutions_part1 AI 10.13, 10.13.1, 10.13.2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(32</a:t>
                      </a:r>
                      <a:r>
                        <a:rPr kumimoji="0" lang="fr-FR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NR_ENDC_RF_Ph4_part1 AI 10.1, 10.1.1, 10.1.1.1, 10.1.1.3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NR_ENDC_RF_Ph4_part3 AI 10.1.1.4 (50)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225]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NR_netcon_repeater (2)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Reply_LS (14)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NR_FR1_lessthan_5MHz_BW (15)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Shan)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NR_FR1_TRP_TRS_enh (30)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 AI 10.3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Rel-19 </a:t>
                      </a:r>
                      <a:r>
                        <a:rPr lang="de-DE" altLang="zh-CN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sng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NR_MIMO_OTA_end</a:t>
                      </a:r>
                      <a:r>
                        <a:rPr kumimoji="0" lang="en-US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[338] TRP_TRS_MIMO_OTA (28)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NR_FR1_lessthan_5MHz_BW_R18  AI 7.8, 7.8.1, 7.8.2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NR_FR1_5MHz_BW_Ph2 AI 10.10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FR1_enh2_R18 AI 7.1, 7.1.1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NR_cov_enh2_R18 AI 7.17, 7.17.1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NR_SL_enh2_UERF_R18 AI 7.20, 7.20.1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IoT_NTN_enh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NR_RRM_enh3_part1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NR_RRM_enh3_part2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NR_RRM_Ph5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sngStrike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[338] TRP_TRS_MIMO_OTA (28)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339] NR_FR2_OTA (7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NR_MIMO_OTA_end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sngStrike" kern="12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lang="nn-NO" altLang="zh-CN" sz="800" b="1" i="0" u="none" strike="sngStrike" kern="1200" noProof="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</a:t>
                      </a:r>
                      <a:r>
                        <a:rPr kumimoji="0" lang="it-IT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Chaired by Fei Xue (ZTE)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</a:t>
                      </a:r>
                      <a:r>
                        <a:rPr lang="it-IT" altLang="zh-CN" sz="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Dominique</a:t>
                      </a:r>
                      <a:r>
                        <a:rPr lang="it-IT" altLang="zh-CN" sz="800" b="0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Brunel</a:t>
                      </a:r>
                      <a:r>
                        <a:rPr lang="it-IT" altLang="zh-CN" sz="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(Skyworks)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NR_SL_ intraB_CA_ITS_part1 AI 10.9.1, 10.9.2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Maintenance_R18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 (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eMIMO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chaired by Lili Wang (Samsung)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chaired Zhongyi Shen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/135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FS_Ambient_IoT_solutions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Xiaoran Zhang (CMCC)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NR_pos_enh2_part1 (45)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NR_pos_enh2_part2 (31)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NR_pos_enh2_part3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 maintenance)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chaired by Axel Mueller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 Ad-hoc: 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Reserved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642466"/>
              </p:ext>
            </p:extLst>
          </p:nvPr>
        </p:nvGraphicFramePr>
        <p:xfrm>
          <a:off x="85460" y="1273320"/>
          <a:ext cx="11820790" cy="396944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5.2.7.1, 10.7 (31)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5.2.6.1, 10.8.1, 10.8.2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WIs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AI 6.1, 12.3 (53)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AI 6.3 – 6.8 (43)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NR_Baskets_Part_3 AI 6.9 – 6.13 (79)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8.1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[139]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12.1.2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NR_duplex_evo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NR_LPWUS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NR_NTN_Ph3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  <a:endParaRPr kumimoji="0" lang="fr-FR" altLang="zh-CN" sz="8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Upto_R17_UERF_maintenance_Part1 AI 4.1 (138)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Upto_R17_UERF_maintenance_Part2 AI 4.7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 AI 5.1, 5.2.1, 5.2.2.1, 5.2.4, 5.2.5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 AI 5.2.8, 5.2.8.1, 5.3 (14</a:t>
                      </a:r>
                      <a:r>
                        <a:rPr kumimoji="0" lang="zh-CN" altLang="fr-F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(55)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(36)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OTA_Maintenance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reserved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NR_LTE_Rel-18_feature_list AI 9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[124/125/126] NR_ENDC_RF_Ph4_partX selected topics Chaired by Leo Liu (Huawei)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724803"/>
              </p:ext>
            </p:extLst>
          </p:nvPr>
        </p:nvGraphicFramePr>
        <p:xfrm>
          <a:off x="85456" y="1273321"/>
          <a:ext cx="11811269" cy="2513520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May 20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May 13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13~17)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20~23)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May 27~30)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23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24)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91422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857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860" y="2684587"/>
            <a:ext cx="3407200" cy="34430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650" y="2673686"/>
            <a:ext cx="3540636" cy="3498736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5"/>
              </a:buBlip>
            </a:pPr>
            <a:r>
              <a:rPr lang="en-US" altLang="zh-CN" sz="1400" dirty="0">
                <a:cs typeface="+mn-cs"/>
              </a:rPr>
              <a:t>RAN4 meeting rooms: @ Hakata International Exhibition Hall &amp; Conference Center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(301+302)/302 @ 3F (95~295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207 @ 2F (100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301 @ 3F (95 persons)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/>
              <a:t>206ABC @ 2F (50 persons)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9838060" y="3473998"/>
            <a:ext cx="200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302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5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4140287" y="3473998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207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9838060" y="4228580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301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4140287" y="4228580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 206ABC</a:t>
            </a:r>
          </a:p>
        </p:txBody>
      </p:sp>
    </p:spTree>
    <p:extLst>
      <p:ext uri="{BB962C8B-B14F-4D97-AF65-F5344CB8AC3E}">
        <p14:creationId xmlns:p14="http://schemas.microsoft.com/office/powerpoint/2010/main" val="42943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23d77754-4ccc-4c57-9291-cab09e81894a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382322</TotalTime>
  <Words>2229</Words>
  <Application>Microsoft Office PowerPoint</Application>
  <PresentationFormat>宽屏</PresentationFormat>
  <Paragraphs>390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RAN4#111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2922</cp:revision>
  <cp:lastPrinted>2016-09-15T08:31:35Z</cp:lastPrinted>
  <dcterms:created xsi:type="dcterms:W3CDTF">2009-11-27T05:15:11Z</dcterms:created>
  <dcterms:modified xsi:type="dcterms:W3CDTF">2024-05-17T12:57:38Z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(3)IxWueGkWM7GYd7SQNwvBX84DSEyYIREJLLcA8vo86FOlEANs8vCMqI9yTQg/H7Qu6IKkFzbB
ZY0vV2XyXsIy4nWCqAOBsofaYbDJG302Z8BaqRipNYI5tC4PBjiU+Y/hqp2yS35IlJVoY9Gv
LHvE8UOTiGxKO49qsB05q5tyZA2Ho7gfGfzz32/vdmrjQlIPKZ2XcEQhyQdlGAvVLMdjwlqs
aXTKmP1fTTtLr2vfN1</vt:lpwstr>
  </property>
  <property fmtid="{D5CDD505-2E9C-101B-9397-08002B2CF9AE}" pid="11" name="_2015_ms_pID_7253431">
    <vt:lpwstr>y4cAFWD5/AmxK9e4gE4luYiTZhvKLUJZsa+Q6YuSBtZiXSonWODBWX
2KRpFHCwMb9SDnPmHAmLu+pXvzIrHdzNdPvBF1ZlDlnkmVVpNcaYJ8bihCABEwdHWeXMGgDj
vgHcmwQ/24Wbo8xmsUthT0+eAXWHiKSuRAA5oApkTz/a5A/8QEh173AV4GFb2S7mb4PDiUpY
zhqCw+v8m+W0QZjKG8NYsKaIeXq/Mj1VSV0b</vt:lpwstr>
  </property>
  <property fmtid="{D5CDD505-2E9C-101B-9397-08002B2CF9AE}" pid="12" name="_2015_ms_pID_7253432">
    <vt:lpwstr>XQ==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1715950147</vt:lpwstr>
  </property>
</Properties>
</file>