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0" r:id="rId12"/>
    <p:sldId id="1021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00FF"/>
    <a:srgbClr val="D1DAE9"/>
    <a:srgbClr val="FFFFFF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F141-FEA2-4E87-BD7C-232C0C6E7CC6}" v="8" dt="2024-04-11T01:18:45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3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RAN4#110bis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#110bis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Changsha, China, 15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April,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04794"/>
              </p:ext>
            </p:extLst>
          </p:nvPr>
        </p:nvGraphicFramePr>
        <p:xfrm>
          <a:off x="76912" y="1273321"/>
          <a:ext cx="11819812" cy="53644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LTE_NR_HPUE_FWVM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HPUE_Basket_EN-DC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HPUE_Basket_Intra-CA_TDD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[301] BSRF_Maintenance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[302] NR_ATG_BSRF_Maintenance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(9)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NR_Mob_enh2_part2 Chaired by Qiming Li (Apple)</a:t>
                      </a:r>
                      <a:endParaRPr lang="en-US" altLang="zh-CN" sz="800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HPUE_Basket_inter-CA_SUL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HPUE_Basket_FDD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LTE_NR_Other_WI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 (0.5 hour)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NR_MG_enh2_part1 (36)</a:t>
                      </a:r>
                      <a:endParaRPr lang="en-IE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[210] NR_MG_enh2_part2 (40)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(6)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UE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15:15 –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16:10-18:00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NR_power_class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NR_SL_relay_enh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 (online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(14)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(28)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(33)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 – 19:00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BS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kumimoji="0" lang="en-US" altLang="ja-JP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75584"/>
              </p:ext>
            </p:extLst>
          </p:nvPr>
        </p:nvGraphicFramePr>
        <p:xfrm>
          <a:off x="85460" y="1273320"/>
          <a:ext cx="11792216" cy="4052032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FR1_enh2_R18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FR2_enh_req_Ph3_R18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NR_cov_enh2_R18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NR_ATG_enh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NR_SL_enh2_UERF_R18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(46)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NR_DSS_enh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NR_mobile_IAB_demod chaired by Nicholas Pu</a:t>
                      </a: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Chaired by Laurent Noel (Skyworks)</a:t>
                      </a:r>
                      <a:endParaRPr lang="en-GB" altLang="zh-CN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NR_NTN_Ph3_UERF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(2)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(19)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(36)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NR_SL_ intraB_CA_ITS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R4-2404280 and R4-2405618 (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for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non-spectrum related WI maintenance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[327] </a:t>
                      </a:r>
                      <a:r>
                        <a:rPr lang="en-US" altLang="zh-CN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NR_netcon_repeater_Demod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(28)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Xuan Yi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NR_Mob_enh2_part1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[219] NR_Mob_enh2_part2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NR_ATG_Demod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</a:t>
                      </a: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NR_cov_enh2_demod chaired by Jingzhou Wu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</a:t>
                      </a:r>
                      <a:r>
                        <a:rPr lang="nn-NO" altLang="zh-CN" sz="800" b="0" i="0" u="none" strike="noStrike" kern="1200" baseline="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Zhongyi Shen (Huawei)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 (1 hour)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(MIMO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Lili Wang</a:t>
                      </a:r>
                      <a:endParaRPr lang="pl-PL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lang="en-US" altLang="zh-CN" sz="800" b="0" i="0" u="none" strike="noStrike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&amp;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800" b="0" i="0" u="none" strike="noStrike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885643"/>
              </p:ext>
            </p:extLst>
          </p:nvPr>
        </p:nvGraphicFramePr>
        <p:xfrm>
          <a:off x="85460" y="1273320"/>
          <a:ext cx="11792213" cy="467874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FS_Ambient_IoT_solutions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NR_ATG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NR_HST_FR2_enh (8)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(start at 10:45)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 before the online discussion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 8:30 – 10:00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NR_demod_enh3_Part1 (30 min)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NR_MIMO_evo_DL_UL_demod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(60 min)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online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10:00 – 10:30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(28)</a:t>
                      </a:r>
                      <a:endParaRPr lang="pl-PL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(Cont.)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NR_RRM_enh3_part1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NR_RRM_enh3_part2 (5)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Demod</a:t>
                      </a: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</a:t>
                      </a:r>
                      <a:r>
                        <a:rPr lang="en-US" altLang="zh-CN" sz="8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cont</a:t>
                      </a: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12:00 – 13:00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Chaired by Fei Xue (ZTE)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by Thomas Chapman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(5)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NR_redcap_enh (10)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 discussion: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FR2 multi-Rx chain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NonCol_intraB_ENDC_NR_CA (17)</a:t>
                      </a:r>
                      <a:endParaRPr kumimoji="0" lang="en-GB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120] NR_MC_enh_UERF_R18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Netw_Energy_NR_R18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(16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NR_RRM_Ph5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TRP_TRS_MIMO_OTA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Xiaoran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Yiran Jin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68518"/>
              </p:ext>
            </p:extLst>
          </p:nvPr>
        </p:nvGraphicFramePr>
        <p:xfrm>
          <a:off x="85460" y="1273320"/>
          <a:ext cx="11820790" cy="494480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NR_Baskets_Part_2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NR_Baskets_Part_3 (57)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LTE_Baskets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Confirm the schedule in purple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Checking point for RRM UE </a:t>
                      </a: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features: 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NR_Mob_enh2_Part1, 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FGx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-y for NR_MG_enh2</a:t>
                      </a: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[215] [216] NR_pos_enh2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223] NR_MIMO_evo_DL_UL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[210] NR_MG_enh2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218] [219] NR_Mob_enh2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[206] </a:t>
                      </a: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FR2_multiRx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</a:t>
                      </a: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 discussion: </a:t>
                      </a:r>
                      <a:r>
                        <a:rPr lang="nn-NO" altLang="zh-CN" sz="800" dirty="0" smtClean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NR_MG_enh2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R18_UERF_maintenance_Part1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feature list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Ad-hoc minutes (Cont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lang="en-US" altLang="zh-CN" sz="800" dirty="0" smtClean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313] NR_duplex_evo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[314] NR_LPWUS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[315] NR_NTN_Ph3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11:00-12:00 TBD</a:t>
                      </a:r>
                      <a:endParaRPr kumimoji="0" lang="en-US" altLang="ja-JP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 </a:t>
                      </a:r>
                      <a:r>
                        <a:rPr lang="en-US" altLang="zh-CN" sz="800" dirty="0" smtClean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NR_pos_enh2</a:t>
                      </a: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RRM_Spec_Improvement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Parallel with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 in main session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 discussion: TBD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(TRP/TRS)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45min: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Chaired by Andrey Chervyakov (Intel)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CR on Addition of the FR1 DPC reporting mapping 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Rel-18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#2: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Vali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(Qualcomm)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Chaired by Leo Liu (Huawei)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Rel-18 items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70965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April 15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April 8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9~12)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15~18)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April 22~25)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 18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19)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66599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33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5643098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 @ HILTON CHANGSHA RIVERSIDE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Ballroom1+2(4F)/320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 3(4F)/100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Orange Island 1+2+3(4F)/100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 err="1"/>
              <a:t>YueLu</a:t>
            </a:r>
            <a:r>
              <a:rPr lang="en-US" altLang="zh-CN" sz="1200" dirty="0"/>
              <a:t> Room 1+2(4F)/50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8359" b="5392"/>
          <a:stretch/>
        </p:blipFill>
        <p:spPr>
          <a:xfrm>
            <a:off x="524951" y="2678464"/>
            <a:ext cx="9973274" cy="350385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33472" y="6182315"/>
            <a:ext cx="1398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4th floor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7177900" y="3792409"/>
            <a:ext cx="200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7177900" y="4587240"/>
            <a:ext cx="1272680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8125592" y="58368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8495092" y="4587240"/>
            <a:ext cx="542228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7853363" y="4287248"/>
            <a:ext cx="2857" cy="27161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8773826" y="5559123"/>
            <a:ext cx="0" cy="2777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椭圆 20"/>
          <p:cNvSpPr/>
          <p:nvPr/>
        </p:nvSpPr>
        <p:spPr bwMode="auto">
          <a:xfrm>
            <a:off x="2133460" y="3005842"/>
            <a:ext cx="1607960" cy="122325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683132" y="27913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Orange Island 1+2+3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1975232" y="5047931"/>
            <a:ext cx="1354708" cy="9413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307769" y="5609813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YueLu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58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http://schemas.microsoft.com/office/infopath/2007/PartnerControls"/>
    <ds:schemaRef ds:uri="23d77754-4ccc-4c57-9291-cab09e81894a"/>
    <ds:schemaRef ds:uri="http://schemas.microsoft.com/office/2006/documentManagement/types"/>
    <ds:schemaRef ds:uri="a915fe38-2618-47b6-8303-829fb71466d5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384822</TotalTime>
  <Words>2178</Words>
  <Application>Microsoft Office PowerPoint</Application>
  <PresentationFormat>宽屏</PresentationFormat>
  <Paragraphs>443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RAN4#110bis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2847</cp:revision>
  <cp:lastPrinted>2016-09-15T08:31:35Z</cp:lastPrinted>
  <dcterms:created xsi:type="dcterms:W3CDTF">2009-11-27T05:15:11Z</dcterms:created>
  <dcterms:modified xsi:type="dcterms:W3CDTF">2024-04-17T23:31:32Z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(3)DWBAhIWiPSH1Wf4UlSYckBi0EToJOBPPF2N4wpeLNJ4PrrFxAr84WSTDSk4ET0Z73rBVoD9/
xBqReO3cr7Ex0JkXSj7ngmlp2PqmUOLJWG+oyL7W+obedcQ8/mJ3joZ0tYHJ/vJlrFEMahgf
+tVi9PCShXKYepAzS0V7URL1ZFKM5XvYoLY7fDvRbhhi4/eV95/LxUxC8pLbnCjmXPS8Y+ep
MM25U/y8B226W5Q/7F</vt:lpwstr>
  </property>
  <property fmtid="{D5CDD505-2E9C-101B-9397-08002B2CF9AE}" pid="11" name="_2015_ms_pID_7253431">
    <vt:lpwstr>aWjghkiCjdvQaldSx9Q/VbOJ5Ha/o2mT4xbRy2uPrzjlZ9v2rBk3+Y
8hobvZOr0U0sHNLixS97pkzcpNaAqqcAXNEqlEV2hXFn585bjhUXauPzfbKLsTFa0knUq52K
5jlbJAp0cGKl0mIa7vd33hY7lxJ6/tTX/wJFvnSJLFH5r4T43eIWmK53W+T9sfN0WvCJ0xtz
O6ThZSn5/KNX6POy4r1Gri6qO1/fup1Ic0aQ</vt:lpwstr>
  </property>
  <property fmtid="{D5CDD505-2E9C-101B-9397-08002B2CF9AE}" pid="12" name="_2015_ms_pID_7253432">
    <vt:lpwstr>eNuLJybvEHx8N3/CBjeLdWM=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1713396531</vt:lpwstr>
  </property>
</Properties>
</file>