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26" r:id="rId4"/>
    <p:sldMasterId id="2147483688" r:id="rId5"/>
  </p:sldMasterIdLst>
  <p:notesMasterIdLst>
    <p:notesMasterId r:id="rId12"/>
  </p:notesMasterIdLst>
  <p:handoutMasterIdLst>
    <p:handoutMasterId r:id="rId13"/>
  </p:handoutMasterIdLst>
  <p:sldIdLst>
    <p:sldId id="544" r:id="rId6"/>
    <p:sldId id="540" r:id="rId7"/>
    <p:sldId id="541" r:id="rId8"/>
    <p:sldId id="543" r:id="rId9"/>
    <p:sldId id="545" r:id="rId10"/>
    <p:sldId id="542" r:id="rId11"/>
  </p:sldIdLst>
  <p:sldSz cx="9144000" cy="5143500" type="screen16x9"/>
  <p:notesSz cx="7315200" cy="9601200"/>
  <p:defaultTextStyle>
    <a:defPPr>
      <a:defRPr lang="ja-JP"/>
    </a:defPPr>
    <a:lvl1pPr algn="l" defTabSz="815975" rtl="0" eaLnBrk="0" fontAlgn="base" hangingPunct="0">
      <a:spcBef>
        <a:spcPct val="0"/>
      </a:spcBef>
      <a:spcAft>
        <a:spcPct val="0"/>
      </a:spcAft>
      <a:defRPr kumimoji="1" sz="1600" kern="1200">
        <a:solidFill>
          <a:schemeClr val="tx1"/>
        </a:solidFill>
        <a:latin typeface="Arial" panose="020B0604020202020204" pitchFamily="34" charset="0"/>
        <a:ea typeface="+mn-ea"/>
        <a:cs typeface="Arial" panose="020B0604020202020204" pitchFamily="34" charset="0"/>
      </a:defRPr>
    </a:lvl1pPr>
    <a:lvl2pPr marL="407988" indent="49213" algn="l" defTabSz="815975" rtl="0" eaLnBrk="0" fontAlgn="base" hangingPunct="0">
      <a:spcBef>
        <a:spcPct val="0"/>
      </a:spcBef>
      <a:spcAft>
        <a:spcPct val="0"/>
      </a:spcAft>
      <a:defRPr kumimoji="1" sz="1600" kern="1200">
        <a:solidFill>
          <a:schemeClr val="tx1"/>
        </a:solidFill>
        <a:latin typeface="Arial" panose="020B0604020202020204" pitchFamily="34" charset="0"/>
        <a:ea typeface="+mn-ea"/>
        <a:cs typeface="Arial" panose="020B0604020202020204" pitchFamily="34" charset="0"/>
      </a:defRPr>
    </a:lvl2pPr>
    <a:lvl3pPr marL="815975" indent="98425" algn="l" defTabSz="815975" rtl="0" eaLnBrk="0" fontAlgn="base" hangingPunct="0">
      <a:spcBef>
        <a:spcPct val="0"/>
      </a:spcBef>
      <a:spcAft>
        <a:spcPct val="0"/>
      </a:spcAft>
      <a:defRPr kumimoji="1" sz="1600" kern="1200">
        <a:solidFill>
          <a:schemeClr val="tx1"/>
        </a:solidFill>
        <a:latin typeface="Arial" panose="020B0604020202020204" pitchFamily="34" charset="0"/>
        <a:ea typeface="+mn-ea"/>
        <a:cs typeface="Arial" panose="020B0604020202020204" pitchFamily="34" charset="0"/>
      </a:defRPr>
    </a:lvl3pPr>
    <a:lvl4pPr marL="1223963" indent="147638" algn="l" defTabSz="815975" rtl="0" eaLnBrk="0" fontAlgn="base" hangingPunct="0">
      <a:spcBef>
        <a:spcPct val="0"/>
      </a:spcBef>
      <a:spcAft>
        <a:spcPct val="0"/>
      </a:spcAft>
      <a:defRPr kumimoji="1" sz="1600" kern="1200">
        <a:solidFill>
          <a:schemeClr val="tx1"/>
        </a:solidFill>
        <a:latin typeface="Arial" panose="020B0604020202020204" pitchFamily="34" charset="0"/>
        <a:ea typeface="+mn-ea"/>
        <a:cs typeface="Arial" panose="020B0604020202020204" pitchFamily="34" charset="0"/>
      </a:defRPr>
    </a:lvl4pPr>
    <a:lvl5pPr marL="1631950" indent="196850" algn="l" defTabSz="815975" rtl="0" eaLnBrk="0" fontAlgn="base" hangingPunct="0">
      <a:spcBef>
        <a:spcPct val="0"/>
      </a:spcBef>
      <a:spcAft>
        <a:spcPct val="0"/>
      </a:spcAft>
      <a:defRPr kumimoji="1" sz="16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umimoji="1" sz="16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umimoji="1" sz="16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umimoji="1" sz="16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umimoji="1" sz="16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3026">
          <p15:clr>
            <a:srgbClr val="A4A3A4"/>
          </p15:clr>
        </p15:guide>
        <p15:guide id="2" orient="horz" pos="169">
          <p15:clr>
            <a:srgbClr val="A4A3A4"/>
          </p15:clr>
        </p15:guide>
        <p15:guide id="3" orient="horz" pos="426">
          <p15:clr>
            <a:srgbClr val="A4A3A4"/>
          </p15:clr>
        </p15:guide>
        <p15:guide id="4" orient="horz" pos="2946">
          <p15:clr>
            <a:srgbClr val="A4A3A4"/>
          </p15:clr>
        </p15:guide>
        <p15:guide id="5" orient="horz" pos="531">
          <p15:clr>
            <a:srgbClr val="A4A3A4"/>
          </p15:clr>
        </p15:guide>
        <p15:guide id="6" orient="horz" pos="1620">
          <p15:clr>
            <a:srgbClr val="A4A3A4"/>
          </p15:clr>
        </p15:guide>
        <p15:guide id="7" pos="2880">
          <p15:clr>
            <a:srgbClr val="A4A3A4"/>
          </p15:clr>
        </p15:guide>
        <p15:guide id="8" pos="204">
          <p15:clr>
            <a:srgbClr val="A4A3A4"/>
          </p15:clr>
        </p15:guide>
        <p15:guide id="9" pos="331">
          <p15:clr>
            <a:srgbClr val="A4A3A4"/>
          </p15:clr>
        </p15:guide>
        <p15:guide id="10" pos="5420">
          <p15:clr>
            <a:srgbClr val="A4A3A4"/>
          </p15:clr>
        </p15:guide>
        <p15:guide id="11" pos="5556">
          <p15:clr>
            <a:srgbClr val="A4A3A4"/>
          </p15:clr>
        </p15:guide>
      </p15:sldGuideLst>
    </p:ext>
    <p:ext uri="{2D200454-40CA-4A62-9FC3-DE9A4176ACB9}">
      <p15:notesGuideLst xmlns:p15="http://schemas.microsoft.com/office/powerpoint/2012/main">
        <p15:guide id="1" orient="horz" pos="3024" userDrawn="1">
          <p15:clr>
            <a:srgbClr val="A4A3A4"/>
          </p15:clr>
        </p15:guide>
        <p15:guide id="2" pos="2304"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8DAC514-8230-894C-AA50-A0FD307D9E32}" name="Basuki Priyanto" initials="BP" userId="Basuki Priyanto" providerId="None"/>
  <p188:author id="{69F8D883-E6F0-42CA-B0D1-D1BDFF21D98C}" name="Atungsiri, Samuel" initials="AS" userId="S::sam.atungsiri@sony.com::d0e9d85e-683b-421c-b7b7-7caa046c85a5" providerId="AD"/>
  <p188:author id="{42400494-563B-2027-EA93-B12BC32A926A}" name="Beale, Martin" initials="BM" userId="S::Martin.Beale@sony.com::8945cf5c-0130-4fa6-bc76-ea461815c29b" providerId="AD"/>
  <p188:author id="{27B737DD-11D3-70EA-0989-B4082E4272EC}" name="Koulakiotis, Dimitris" initials="KD" userId="S::Dimitris.Koulakiotis1@sony.com::bd58bc7c-8370-483b-a89b-ad5b31efc855" providerId="AD"/>
  <p188:author id="{8A039BE4-E120-5144-A2CC-E7D004FBD180}" name="Zhao, Kun" initials="ZK" userId="S::kun.1.zhao@sony.com::ac952118-12e0-4b64-b257-47a78f11348b" providerId="AD"/>
  <p188:author id="{7C2F82E7-F7E9-2069-7ECC-E8B69E4F1516}" name="Zhao, Kun" initials="ZK" userId="S::Kun.1.Zhao@sony.com::ac952118-12e0-4b64-b257-47a78f11348b"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3366"/>
    <a:srgbClr val="FFFFFF"/>
    <a:srgbClr val="2E6CB8"/>
    <a:srgbClr val="2A63A8"/>
    <a:srgbClr val="C8C8C8"/>
    <a:srgbClr val="FFFF99"/>
    <a:srgbClr val="275C9D"/>
    <a:srgbClr val="64646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35C4533-5A82-47C5-B534-9D2FB3115B39}" v="2" dt="2024-02-19T15:09:19.403"/>
    <p1510:client id="{C7733577-0DD4-43B7-8122-DEBE99B286B7}" v="1" dt="2024-02-19T10:39:15.32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23" d="100"/>
          <a:sy n="123" d="100"/>
        </p:scale>
        <p:origin x="1056" y="108"/>
      </p:cViewPr>
      <p:guideLst>
        <p:guide orient="horz" pos="3026"/>
        <p:guide orient="horz" pos="169"/>
        <p:guide orient="horz" pos="426"/>
        <p:guide orient="horz" pos="2946"/>
        <p:guide orient="horz" pos="531"/>
        <p:guide orient="horz" pos="1620"/>
        <p:guide pos="2880"/>
        <p:guide pos="204"/>
        <p:guide pos="331"/>
        <p:guide pos="5420"/>
        <p:guide pos="5556"/>
      </p:guideLst>
    </p:cSldViewPr>
  </p:slideViewPr>
  <p:notesTextViewPr>
    <p:cViewPr>
      <p:scale>
        <a:sx n="1" d="1"/>
        <a:sy n="1" d="1"/>
      </p:scale>
      <p:origin x="0" y="0"/>
    </p:cViewPr>
  </p:notesTextViewPr>
  <p:notesViewPr>
    <p:cSldViewPr snapToGrid="0">
      <p:cViewPr>
        <p:scale>
          <a:sx n="1" d="2"/>
          <a:sy n="1" d="2"/>
        </p:scale>
        <p:origin x="0" y="0"/>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handoutMaster" Target="handoutMasters/handoutMaster1.xml"/><Relationship Id="rId18" Type="http://schemas.microsoft.com/office/2016/11/relationships/changesInfo" Target="changesInfos/changesInfo1.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20"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viewProps" Target="viewProps.xml"/><Relationship Id="rId10" Type="http://schemas.openxmlformats.org/officeDocument/2006/relationships/slide" Target="slides/slide5.xml"/><Relationship Id="rId19"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Zander, Olof" userId="39f36065-f719-4b8c-a292-59698f52d5a4" providerId="ADAL" clId="{835C4533-5A82-47C5-B534-9D2FB3115B39}"/>
    <pc:docChg chg="undo custSel modSld">
      <pc:chgData name="Zander, Olof" userId="39f36065-f719-4b8c-a292-59698f52d5a4" providerId="ADAL" clId="{835C4533-5A82-47C5-B534-9D2FB3115B39}" dt="2024-02-19T15:12:00.543" v="5" actId="790"/>
      <pc:docMkLst>
        <pc:docMk/>
      </pc:docMkLst>
      <pc:sldChg chg="modSp mod">
        <pc:chgData name="Zander, Olof" userId="39f36065-f719-4b8c-a292-59698f52d5a4" providerId="ADAL" clId="{835C4533-5A82-47C5-B534-9D2FB3115B39}" dt="2024-02-19T15:12:00.543" v="5" actId="790"/>
        <pc:sldMkLst>
          <pc:docMk/>
          <pc:sldMk cId="2224693436" sldId="541"/>
        </pc:sldMkLst>
        <pc:spChg chg="mod">
          <ac:chgData name="Zander, Olof" userId="39f36065-f719-4b8c-a292-59698f52d5a4" providerId="ADAL" clId="{835C4533-5A82-47C5-B534-9D2FB3115B39}" dt="2024-02-19T15:12:00.543" v="5" actId="790"/>
          <ac:spMkLst>
            <pc:docMk/>
            <pc:sldMk cId="2224693436" sldId="541"/>
            <ac:spMk id="3" creationId="{45251CEC-7711-6F92-31AD-ACF1919290A6}"/>
          </ac:spMkLst>
        </pc:spChg>
      </pc:sldChg>
      <pc:sldChg chg="modSp mod">
        <pc:chgData name="Zander, Olof" userId="39f36065-f719-4b8c-a292-59698f52d5a4" providerId="ADAL" clId="{835C4533-5A82-47C5-B534-9D2FB3115B39}" dt="2024-02-19T15:09:37.307" v="4"/>
        <pc:sldMkLst>
          <pc:docMk/>
          <pc:sldMk cId="3956078106" sldId="544"/>
        </pc:sldMkLst>
        <pc:spChg chg="mod">
          <ac:chgData name="Zander, Olof" userId="39f36065-f719-4b8c-a292-59698f52d5a4" providerId="ADAL" clId="{835C4533-5A82-47C5-B534-9D2FB3115B39}" dt="2024-02-19T15:09:37.307" v="4"/>
          <ac:spMkLst>
            <pc:docMk/>
            <pc:sldMk cId="3956078106" sldId="544"/>
            <ac:spMk id="6" creationId="{FB6A1252-3175-1E6B-AF8D-2D2B13A50E29}"/>
          </ac:spMkLst>
        </pc:spChg>
      </pc:sldChg>
    </pc:docChg>
  </pc:docChgLst>
  <pc:docChgLst>
    <pc:chgData name="Zhao, Kun" userId="ac952118-12e0-4b64-b257-47a78f11348b" providerId="ADAL" clId="{C5C30466-7E06-4489-AA56-3DA135BE77FC}"/>
    <pc:docChg chg="undo custSel modSld">
      <pc:chgData name="Zhao, Kun" userId="ac952118-12e0-4b64-b257-47a78f11348b" providerId="ADAL" clId="{C5C30466-7E06-4489-AA56-3DA135BE77FC}" dt="2024-02-16T10:15:02.168" v="12" actId="20577"/>
      <pc:docMkLst>
        <pc:docMk/>
      </pc:docMkLst>
      <pc:sldChg chg="modSp mod">
        <pc:chgData name="Zhao, Kun" userId="ac952118-12e0-4b64-b257-47a78f11348b" providerId="ADAL" clId="{C5C30466-7E06-4489-AA56-3DA135BE77FC}" dt="2024-02-16T10:15:02.168" v="12" actId="20577"/>
        <pc:sldMkLst>
          <pc:docMk/>
          <pc:sldMk cId="3956078106" sldId="544"/>
        </pc:sldMkLst>
        <pc:spChg chg="mod">
          <ac:chgData name="Zhao, Kun" userId="ac952118-12e0-4b64-b257-47a78f11348b" providerId="ADAL" clId="{C5C30466-7E06-4489-AA56-3DA135BE77FC}" dt="2024-02-16T10:15:02.168" v="12" actId="20577"/>
          <ac:spMkLst>
            <pc:docMk/>
            <pc:sldMk cId="3956078106" sldId="544"/>
            <ac:spMk id="5" creationId="{4F8EABE6-D43F-0A44-EE84-3ED74D45E829}"/>
          </ac:spMkLst>
        </pc:spChg>
      </pc:sldChg>
    </pc:docChg>
  </pc:docChgLst>
  <pc:docChgLst>
    <pc:chgData name="Zhao, Kun" userId="ac952118-12e0-4b64-b257-47a78f11348b" providerId="ADAL" clId="{C7733577-0DD4-43B7-8122-DEBE99B286B7}"/>
    <pc:docChg chg="undo custSel modSld">
      <pc:chgData name="Zhao, Kun" userId="ac952118-12e0-4b64-b257-47a78f11348b" providerId="ADAL" clId="{C7733577-0DD4-43B7-8122-DEBE99B286B7}" dt="2024-02-19T10:39:15.324" v="16" actId="1076"/>
      <pc:docMkLst>
        <pc:docMk/>
      </pc:docMkLst>
      <pc:sldChg chg="modSp mod">
        <pc:chgData name="Zhao, Kun" userId="ac952118-12e0-4b64-b257-47a78f11348b" providerId="ADAL" clId="{C7733577-0DD4-43B7-8122-DEBE99B286B7}" dt="2024-02-19T10:39:15.324" v="16" actId="1076"/>
        <pc:sldMkLst>
          <pc:docMk/>
          <pc:sldMk cId="64172714" sldId="540"/>
        </pc:sldMkLst>
        <pc:spChg chg="mod">
          <ac:chgData name="Zhao, Kun" userId="ac952118-12e0-4b64-b257-47a78f11348b" providerId="ADAL" clId="{C7733577-0DD4-43B7-8122-DEBE99B286B7}" dt="2024-02-19T10:38:32" v="13" actId="20577"/>
          <ac:spMkLst>
            <pc:docMk/>
            <pc:sldMk cId="64172714" sldId="540"/>
            <ac:spMk id="3" creationId="{AA6594FD-9626-E657-3301-887CD4288919}"/>
          </ac:spMkLst>
        </pc:spChg>
        <pc:spChg chg="mod">
          <ac:chgData name="Zhao, Kun" userId="ac952118-12e0-4b64-b257-47a78f11348b" providerId="ADAL" clId="{C7733577-0DD4-43B7-8122-DEBE99B286B7}" dt="2024-02-19T10:39:14.120" v="15" actId="1076"/>
          <ac:spMkLst>
            <pc:docMk/>
            <pc:sldMk cId="64172714" sldId="540"/>
            <ac:spMk id="5" creationId="{7506AD5C-68E6-B2CD-C54C-9AA7C8D79F7A}"/>
          </ac:spMkLst>
        </pc:spChg>
        <pc:picChg chg="mod">
          <ac:chgData name="Zhao, Kun" userId="ac952118-12e0-4b64-b257-47a78f11348b" providerId="ADAL" clId="{C7733577-0DD4-43B7-8122-DEBE99B286B7}" dt="2024-02-19T10:39:15.324" v="16" actId="1076"/>
          <ac:picMkLst>
            <pc:docMk/>
            <pc:sldMk cId="64172714" sldId="540"/>
            <ac:picMk id="1026" creationId="{B5DDDA6B-4D29-3C07-DC00-6737995BD47C}"/>
          </ac:picMkLst>
        </pc:picChg>
      </pc:sldChg>
      <pc:sldChg chg="modSp mod">
        <pc:chgData name="Zhao, Kun" userId="ac952118-12e0-4b64-b257-47a78f11348b" providerId="ADAL" clId="{C7733577-0DD4-43B7-8122-DEBE99B286B7}" dt="2024-02-19T10:36:43.286" v="8" actId="20577"/>
        <pc:sldMkLst>
          <pc:docMk/>
          <pc:sldMk cId="3956078106" sldId="544"/>
        </pc:sldMkLst>
        <pc:spChg chg="mod">
          <ac:chgData name="Zhao, Kun" userId="ac952118-12e0-4b64-b257-47a78f11348b" providerId="ADAL" clId="{C7733577-0DD4-43B7-8122-DEBE99B286B7}" dt="2024-02-19T10:36:43.286" v="8" actId="20577"/>
          <ac:spMkLst>
            <pc:docMk/>
            <pc:sldMk cId="3956078106" sldId="544"/>
            <ac:spMk id="6" creationId="{FB6A1252-3175-1E6B-AF8D-2D2B13A50E29}"/>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7FC3D64F-D0A6-4048-A766-DD8250E81734}"/>
              </a:ext>
            </a:extLst>
          </p:cNvPr>
          <p:cNvSpPr>
            <a:spLocks noGrp="1"/>
          </p:cNvSpPr>
          <p:nvPr>
            <p:ph type="hdr" sz="quarter"/>
          </p:nvPr>
        </p:nvSpPr>
        <p:spPr>
          <a:xfrm>
            <a:off x="1" y="0"/>
            <a:ext cx="3170490" cy="480367"/>
          </a:xfrm>
          <a:prstGeom prst="rect">
            <a:avLst/>
          </a:prstGeom>
        </p:spPr>
        <p:txBody>
          <a:bodyPr vert="horz" wrap="square" lIns="91440" tIns="45720" rIns="91440" bIns="45720" numCol="1" anchor="t" anchorCtr="0" compatLnSpc="1">
            <a:prstTxWarp prst="textNoShape">
              <a:avLst/>
            </a:prstTxWarp>
          </a:bodyPr>
          <a:lstStyle>
            <a:lvl1pPr eaLnBrk="1" hangingPunct="1">
              <a:defRPr sz="1200">
                <a:latin typeface="Calibri" pitchFamily="34" charset="0"/>
                <a:cs typeface="Arial" charset="0"/>
              </a:defRPr>
            </a:lvl1pPr>
          </a:lstStyle>
          <a:p>
            <a:pPr>
              <a:defRPr/>
            </a:pPr>
            <a:endParaRPr lang="ja-JP" altLang="en-US"/>
          </a:p>
        </p:txBody>
      </p:sp>
      <p:sp>
        <p:nvSpPr>
          <p:cNvPr id="3" name="日付プレースホルダー 2">
            <a:extLst>
              <a:ext uri="{FF2B5EF4-FFF2-40B4-BE49-F238E27FC236}">
                <a16:creationId xmlns:a16="http://schemas.microsoft.com/office/drawing/2014/main" id="{E1554CF8-2B8D-444D-81D5-74570108FA5E}"/>
              </a:ext>
            </a:extLst>
          </p:cNvPr>
          <p:cNvSpPr>
            <a:spLocks noGrp="1"/>
          </p:cNvSpPr>
          <p:nvPr>
            <p:ph type="dt" sz="quarter" idx="1"/>
          </p:nvPr>
        </p:nvSpPr>
        <p:spPr>
          <a:xfrm>
            <a:off x="4143002" y="0"/>
            <a:ext cx="3170490" cy="480367"/>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Calibri" pitchFamily="34" charset="0"/>
                <a:cs typeface="Arial" charset="0"/>
              </a:defRPr>
            </a:lvl1pPr>
          </a:lstStyle>
          <a:p>
            <a:pPr>
              <a:defRPr/>
            </a:pPr>
            <a:fld id="{98E7AE08-0E7D-42C6-ACBC-9D3766F5EFAF}" type="datetimeFigureOut">
              <a:rPr lang="ja-JP" altLang="en-US" smtClean="0"/>
              <a:pPr>
                <a:defRPr/>
              </a:pPr>
              <a:t>2024/2/19</a:t>
            </a:fld>
            <a:endParaRPr lang="ja-JP" altLang="en-US"/>
          </a:p>
        </p:txBody>
      </p:sp>
      <p:sp>
        <p:nvSpPr>
          <p:cNvPr id="4" name="フッター プレースホルダー 3">
            <a:extLst>
              <a:ext uri="{FF2B5EF4-FFF2-40B4-BE49-F238E27FC236}">
                <a16:creationId xmlns:a16="http://schemas.microsoft.com/office/drawing/2014/main" id="{A9B08B0C-A426-4C71-882E-6F6109C4FC68}"/>
              </a:ext>
            </a:extLst>
          </p:cNvPr>
          <p:cNvSpPr>
            <a:spLocks noGrp="1"/>
          </p:cNvSpPr>
          <p:nvPr>
            <p:ph type="ftr" sz="quarter" idx="2"/>
          </p:nvPr>
        </p:nvSpPr>
        <p:spPr>
          <a:xfrm>
            <a:off x="1" y="9119299"/>
            <a:ext cx="3170490" cy="480367"/>
          </a:xfrm>
          <a:prstGeom prst="rect">
            <a:avLst/>
          </a:prstGeom>
        </p:spPr>
        <p:txBody>
          <a:bodyPr vert="horz" wrap="square" lIns="91440" tIns="45720" rIns="91440" bIns="45720" numCol="1" anchor="b" anchorCtr="0" compatLnSpc="1">
            <a:prstTxWarp prst="textNoShape">
              <a:avLst/>
            </a:prstTxWarp>
          </a:bodyPr>
          <a:lstStyle>
            <a:lvl1pPr eaLnBrk="1" hangingPunct="1">
              <a:defRPr sz="1200">
                <a:latin typeface="Calibri" pitchFamily="34" charset="0"/>
                <a:cs typeface="Arial" charset="0"/>
              </a:defRPr>
            </a:lvl1pPr>
          </a:lstStyle>
          <a:p>
            <a:pPr>
              <a:defRPr/>
            </a:pPr>
            <a:endParaRPr lang="ja-JP" altLang="en-US"/>
          </a:p>
        </p:txBody>
      </p:sp>
      <p:sp>
        <p:nvSpPr>
          <p:cNvPr id="5" name="スライド番号プレースホルダー 4">
            <a:extLst>
              <a:ext uri="{FF2B5EF4-FFF2-40B4-BE49-F238E27FC236}">
                <a16:creationId xmlns:a16="http://schemas.microsoft.com/office/drawing/2014/main" id="{85DAEA31-E759-49ED-9008-D057FFA6BC4B}"/>
              </a:ext>
            </a:extLst>
          </p:cNvPr>
          <p:cNvSpPr>
            <a:spLocks noGrp="1"/>
          </p:cNvSpPr>
          <p:nvPr>
            <p:ph type="sldNum" sz="quarter" idx="3"/>
          </p:nvPr>
        </p:nvSpPr>
        <p:spPr>
          <a:xfrm>
            <a:off x="4143002" y="9119299"/>
            <a:ext cx="3170490" cy="480367"/>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defRPr>
            </a:lvl1pPr>
          </a:lstStyle>
          <a:p>
            <a:pPr>
              <a:defRPr/>
            </a:pPr>
            <a:fld id="{EF4D8DF0-A768-40C6-AED6-85BB49C328A3}" type="slidenum">
              <a:rPr lang="ja-JP" altLang="en-US"/>
              <a:pPr>
                <a:defRPr/>
              </a:pPr>
              <a:t>‹#›</a:t>
            </a:fld>
            <a:endParaRPr lang="ja-JP"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7926BEEC-602D-4551-BADE-894D5BD392ED}"/>
              </a:ext>
            </a:extLst>
          </p:cNvPr>
          <p:cNvSpPr>
            <a:spLocks noGrp="1"/>
          </p:cNvSpPr>
          <p:nvPr>
            <p:ph type="hdr" sz="quarter"/>
          </p:nvPr>
        </p:nvSpPr>
        <p:spPr>
          <a:xfrm>
            <a:off x="1" y="0"/>
            <a:ext cx="3170490" cy="480367"/>
          </a:xfrm>
          <a:prstGeom prst="rect">
            <a:avLst/>
          </a:prstGeom>
        </p:spPr>
        <p:txBody>
          <a:bodyPr vert="horz" wrap="square" lIns="91440" tIns="45720" rIns="91440" bIns="45720" numCol="1" anchor="t" anchorCtr="0" compatLnSpc="1">
            <a:prstTxWarp prst="textNoShape">
              <a:avLst/>
            </a:prstTxWarp>
          </a:bodyPr>
          <a:lstStyle>
            <a:lvl1pPr eaLnBrk="1" hangingPunct="1">
              <a:defRPr sz="1200">
                <a:latin typeface="Calibri" pitchFamily="34" charset="0"/>
                <a:cs typeface="Arial" charset="0"/>
              </a:defRPr>
            </a:lvl1pPr>
          </a:lstStyle>
          <a:p>
            <a:pPr>
              <a:defRPr/>
            </a:pPr>
            <a:endParaRPr lang="ja-JP" altLang="en-US"/>
          </a:p>
        </p:txBody>
      </p:sp>
      <p:sp>
        <p:nvSpPr>
          <p:cNvPr id="3" name="日付プレースホルダー 2">
            <a:extLst>
              <a:ext uri="{FF2B5EF4-FFF2-40B4-BE49-F238E27FC236}">
                <a16:creationId xmlns:a16="http://schemas.microsoft.com/office/drawing/2014/main" id="{5B65BCF4-4591-443A-A7DA-D54552BFA8A9}"/>
              </a:ext>
            </a:extLst>
          </p:cNvPr>
          <p:cNvSpPr>
            <a:spLocks noGrp="1"/>
          </p:cNvSpPr>
          <p:nvPr>
            <p:ph type="dt" idx="1"/>
          </p:nvPr>
        </p:nvSpPr>
        <p:spPr>
          <a:xfrm>
            <a:off x="4143002" y="0"/>
            <a:ext cx="3170490" cy="480367"/>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Calibri" pitchFamily="34" charset="0"/>
                <a:cs typeface="Arial" charset="0"/>
              </a:defRPr>
            </a:lvl1pPr>
          </a:lstStyle>
          <a:p>
            <a:pPr>
              <a:defRPr/>
            </a:pPr>
            <a:fld id="{6A7DC154-9AE7-4BD2-8E66-917E1C503F9E}" type="datetimeFigureOut">
              <a:rPr lang="ja-JP" altLang="en-US" smtClean="0"/>
              <a:pPr>
                <a:defRPr/>
              </a:pPr>
              <a:t>2024/2/19</a:t>
            </a:fld>
            <a:endParaRPr lang="ja-JP" altLang="en-US"/>
          </a:p>
        </p:txBody>
      </p:sp>
      <p:sp>
        <p:nvSpPr>
          <p:cNvPr id="4" name="スライド イメージ プレースホルダー 3">
            <a:extLst>
              <a:ext uri="{FF2B5EF4-FFF2-40B4-BE49-F238E27FC236}">
                <a16:creationId xmlns:a16="http://schemas.microsoft.com/office/drawing/2014/main" id="{55CAA45E-F9AB-4990-9595-9D8BD62CDE31}"/>
              </a:ext>
            </a:extLst>
          </p:cNvPr>
          <p:cNvSpPr>
            <a:spLocks noGrp="1" noRot="1" noChangeAspect="1"/>
          </p:cNvSpPr>
          <p:nvPr>
            <p:ph type="sldImg" idx="2"/>
          </p:nvPr>
        </p:nvSpPr>
        <p:spPr>
          <a:xfrm>
            <a:off x="457200" y="719138"/>
            <a:ext cx="6400800" cy="3600450"/>
          </a:xfrm>
          <a:prstGeom prst="rect">
            <a:avLst/>
          </a:prstGeom>
          <a:noFill/>
          <a:ln w="12700">
            <a:solidFill>
              <a:prstClr val="black"/>
            </a:solidFill>
          </a:ln>
        </p:spPr>
        <p:txBody>
          <a:bodyPr vert="horz" lIns="91440" tIns="45720" rIns="91440" bIns="45720" rtlCol="0" anchor="ctr"/>
          <a:lstStyle/>
          <a:p>
            <a:pPr lvl="0"/>
            <a:endParaRPr lang="ja-JP" altLang="en-US" noProof="0"/>
          </a:p>
        </p:txBody>
      </p:sp>
      <p:sp>
        <p:nvSpPr>
          <p:cNvPr id="5" name="ノート プレースホルダー 4">
            <a:extLst>
              <a:ext uri="{FF2B5EF4-FFF2-40B4-BE49-F238E27FC236}">
                <a16:creationId xmlns:a16="http://schemas.microsoft.com/office/drawing/2014/main" id="{758DD2A3-40DB-46E5-9F89-3195643BB258}"/>
              </a:ext>
            </a:extLst>
          </p:cNvPr>
          <p:cNvSpPr>
            <a:spLocks noGrp="1"/>
          </p:cNvSpPr>
          <p:nvPr>
            <p:ph type="body" sz="quarter" idx="3"/>
          </p:nvPr>
        </p:nvSpPr>
        <p:spPr>
          <a:xfrm>
            <a:off x="731520" y="4561184"/>
            <a:ext cx="5852160" cy="4320234"/>
          </a:xfrm>
          <a:prstGeom prst="rect">
            <a:avLst/>
          </a:prstGeom>
        </p:spPr>
        <p:txBody>
          <a:bodyPr vert="horz" wrap="square" lIns="91440" tIns="45720" rIns="91440" bIns="45720" numCol="1" anchor="t" anchorCtr="0" compatLnSpc="1">
            <a:prstTxWarp prst="textNoShape">
              <a:avLst/>
            </a:prstTxWarp>
          </a:bodyPr>
          <a:lstStyle/>
          <a:p>
            <a:pPr lvl="0"/>
            <a:r>
              <a:rPr lang="ja-JP" altLang="en-US" noProof="0"/>
              <a:t>マスター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a:p>
            <a:pPr lvl="4"/>
            <a:r>
              <a:rPr lang="ja-JP" altLang="en-US" noProof="0"/>
              <a:t>第 </a:t>
            </a:r>
            <a:r>
              <a:rPr lang="en-US" altLang="ja-JP" noProof="0"/>
              <a:t>5 </a:t>
            </a:r>
            <a:r>
              <a:rPr lang="ja-JP" altLang="en-US" noProof="0"/>
              <a:t>レベル</a:t>
            </a:r>
          </a:p>
        </p:txBody>
      </p:sp>
      <p:sp>
        <p:nvSpPr>
          <p:cNvPr id="6" name="フッター プレースホルダー 5">
            <a:extLst>
              <a:ext uri="{FF2B5EF4-FFF2-40B4-BE49-F238E27FC236}">
                <a16:creationId xmlns:a16="http://schemas.microsoft.com/office/drawing/2014/main" id="{3D4DA216-752E-4D95-AD7F-E977F4AEBEE8}"/>
              </a:ext>
            </a:extLst>
          </p:cNvPr>
          <p:cNvSpPr>
            <a:spLocks noGrp="1"/>
          </p:cNvSpPr>
          <p:nvPr>
            <p:ph type="ftr" sz="quarter" idx="4"/>
          </p:nvPr>
        </p:nvSpPr>
        <p:spPr>
          <a:xfrm>
            <a:off x="1" y="9119299"/>
            <a:ext cx="3170490" cy="480367"/>
          </a:xfrm>
          <a:prstGeom prst="rect">
            <a:avLst/>
          </a:prstGeom>
        </p:spPr>
        <p:txBody>
          <a:bodyPr vert="horz" wrap="square" lIns="91440" tIns="45720" rIns="91440" bIns="45720" numCol="1" anchor="b" anchorCtr="0" compatLnSpc="1">
            <a:prstTxWarp prst="textNoShape">
              <a:avLst/>
            </a:prstTxWarp>
          </a:bodyPr>
          <a:lstStyle>
            <a:lvl1pPr eaLnBrk="1" hangingPunct="1">
              <a:defRPr sz="1200">
                <a:latin typeface="Calibri" pitchFamily="34" charset="0"/>
                <a:cs typeface="Arial" charset="0"/>
              </a:defRPr>
            </a:lvl1pPr>
          </a:lstStyle>
          <a:p>
            <a:pPr>
              <a:defRPr/>
            </a:pPr>
            <a:endParaRPr lang="ja-JP" altLang="en-US"/>
          </a:p>
        </p:txBody>
      </p:sp>
      <p:sp>
        <p:nvSpPr>
          <p:cNvPr id="7" name="スライド番号プレースホルダー 6">
            <a:extLst>
              <a:ext uri="{FF2B5EF4-FFF2-40B4-BE49-F238E27FC236}">
                <a16:creationId xmlns:a16="http://schemas.microsoft.com/office/drawing/2014/main" id="{3302F8B5-69A2-4212-AD2F-4219841997A3}"/>
              </a:ext>
            </a:extLst>
          </p:cNvPr>
          <p:cNvSpPr>
            <a:spLocks noGrp="1"/>
          </p:cNvSpPr>
          <p:nvPr>
            <p:ph type="sldNum" sz="quarter" idx="5"/>
          </p:nvPr>
        </p:nvSpPr>
        <p:spPr>
          <a:xfrm>
            <a:off x="4143002" y="9119299"/>
            <a:ext cx="3170490" cy="480367"/>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defRPr>
            </a:lvl1pPr>
          </a:lstStyle>
          <a:p>
            <a:pPr>
              <a:defRPr/>
            </a:pPr>
            <a:fld id="{8E37CB15-C7C2-42C7-B12C-FEC4DDCA69F0}"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hf sldNum="0" hdr="0" ftr="0" dt="0"/>
  <p:notesStyle>
    <a:lvl1pPr algn="l" defTabSz="684213" rtl="0" eaLnBrk="0" fontAlgn="base" hangingPunct="0">
      <a:spcBef>
        <a:spcPct val="30000"/>
      </a:spcBef>
      <a:spcAft>
        <a:spcPct val="0"/>
      </a:spcAft>
      <a:defRPr kumimoji="1" sz="900" kern="1200">
        <a:solidFill>
          <a:schemeClr val="tx1"/>
        </a:solidFill>
        <a:latin typeface="+mn-lt"/>
        <a:ea typeface="MS PGothic" panose="020B0600070205080204" pitchFamily="34" charset="-128"/>
        <a:cs typeface="+mn-cs"/>
      </a:defRPr>
    </a:lvl1pPr>
    <a:lvl2pPr marL="341313" algn="l" defTabSz="684213" rtl="0" eaLnBrk="0" fontAlgn="base" hangingPunct="0">
      <a:spcBef>
        <a:spcPct val="30000"/>
      </a:spcBef>
      <a:spcAft>
        <a:spcPct val="0"/>
      </a:spcAft>
      <a:defRPr kumimoji="1" sz="900" kern="1200">
        <a:solidFill>
          <a:schemeClr val="tx1"/>
        </a:solidFill>
        <a:latin typeface="+mn-lt"/>
        <a:ea typeface="MS PGothic" panose="020B0600070205080204" pitchFamily="34" charset="-128"/>
        <a:cs typeface="+mn-cs"/>
      </a:defRPr>
    </a:lvl2pPr>
    <a:lvl3pPr marL="684213" algn="l" defTabSz="684213" rtl="0" eaLnBrk="0" fontAlgn="base" hangingPunct="0">
      <a:spcBef>
        <a:spcPct val="30000"/>
      </a:spcBef>
      <a:spcAft>
        <a:spcPct val="0"/>
      </a:spcAft>
      <a:defRPr kumimoji="1" sz="900" kern="1200">
        <a:solidFill>
          <a:schemeClr val="tx1"/>
        </a:solidFill>
        <a:latin typeface="+mn-lt"/>
        <a:ea typeface="MS PGothic" panose="020B0600070205080204" pitchFamily="34" charset="-128"/>
        <a:cs typeface="+mn-cs"/>
      </a:defRPr>
    </a:lvl3pPr>
    <a:lvl4pPr marL="1027113" algn="l" defTabSz="684213" rtl="0" eaLnBrk="0" fontAlgn="base" hangingPunct="0">
      <a:spcBef>
        <a:spcPct val="30000"/>
      </a:spcBef>
      <a:spcAft>
        <a:spcPct val="0"/>
      </a:spcAft>
      <a:defRPr kumimoji="1" sz="900" kern="1200">
        <a:solidFill>
          <a:schemeClr val="tx1"/>
        </a:solidFill>
        <a:latin typeface="+mn-lt"/>
        <a:ea typeface="MS PGothic" panose="020B0600070205080204" pitchFamily="34" charset="-128"/>
        <a:cs typeface="+mn-cs"/>
      </a:defRPr>
    </a:lvl4pPr>
    <a:lvl5pPr marL="1370013" algn="l" defTabSz="684213" rtl="0" eaLnBrk="0" fontAlgn="base" hangingPunct="0">
      <a:spcBef>
        <a:spcPct val="30000"/>
      </a:spcBef>
      <a:spcAft>
        <a:spcPct val="0"/>
      </a:spcAft>
      <a:defRPr kumimoji="1" sz="900" kern="1200">
        <a:solidFill>
          <a:schemeClr val="tx1"/>
        </a:solidFill>
        <a:latin typeface="+mn-lt"/>
        <a:ea typeface="MS PGothic" panose="020B0600070205080204" pitchFamily="34" charset="-128"/>
        <a:cs typeface="+mn-cs"/>
      </a:defRPr>
    </a:lvl5pPr>
    <a:lvl6pPr marL="1713128" algn="l" defTabSz="685251" rtl="0" eaLnBrk="1" latinLnBrk="0" hangingPunct="1">
      <a:defRPr kumimoji="1" sz="900" kern="1200">
        <a:solidFill>
          <a:schemeClr val="tx1"/>
        </a:solidFill>
        <a:latin typeface="+mn-lt"/>
        <a:ea typeface="+mn-ea"/>
        <a:cs typeface="+mn-cs"/>
      </a:defRPr>
    </a:lvl6pPr>
    <a:lvl7pPr marL="2055754" algn="l" defTabSz="685251" rtl="0" eaLnBrk="1" latinLnBrk="0" hangingPunct="1">
      <a:defRPr kumimoji="1" sz="900" kern="1200">
        <a:solidFill>
          <a:schemeClr val="tx1"/>
        </a:solidFill>
        <a:latin typeface="+mn-lt"/>
        <a:ea typeface="+mn-ea"/>
        <a:cs typeface="+mn-cs"/>
      </a:defRPr>
    </a:lvl7pPr>
    <a:lvl8pPr marL="2398380" algn="l" defTabSz="685251" rtl="0" eaLnBrk="1" latinLnBrk="0" hangingPunct="1">
      <a:defRPr kumimoji="1" sz="900" kern="1200">
        <a:solidFill>
          <a:schemeClr val="tx1"/>
        </a:solidFill>
        <a:latin typeface="+mn-lt"/>
        <a:ea typeface="+mn-ea"/>
        <a:cs typeface="+mn-cs"/>
      </a:defRPr>
    </a:lvl8pPr>
    <a:lvl9pPr marL="2741005" algn="l" defTabSz="685251" rtl="0" eaLnBrk="1" latinLnBrk="0" hangingPunct="1">
      <a:defRPr kumimoji="1"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65342946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Dark Gray Titlepage">
    <p:bg>
      <p:bgPr>
        <a:solidFill>
          <a:srgbClr val="646464"/>
        </a:solidFill>
        <a:effectLst/>
      </p:bgPr>
    </p:bg>
    <p:spTree>
      <p:nvGrpSpPr>
        <p:cNvPr id="1" name=""/>
        <p:cNvGrpSpPr/>
        <p:nvPr/>
      </p:nvGrpSpPr>
      <p:grpSpPr>
        <a:xfrm>
          <a:off x="0" y="0"/>
          <a:ext cx="0" cy="0"/>
          <a:chOff x="0" y="0"/>
          <a:chExt cx="0" cy="0"/>
        </a:xfrm>
      </p:grpSpPr>
      <p:pic>
        <p:nvPicPr>
          <p:cNvPr id="6" name="図 13">
            <a:extLst>
              <a:ext uri="{FF2B5EF4-FFF2-40B4-BE49-F238E27FC236}">
                <a16:creationId xmlns:a16="http://schemas.microsoft.com/office/drawing/2014/main" id="{FE27D27F-1C42-4D35-A135-B4B107C865C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8763" y="227013"/>
            <a:ext cx="1077912" cy="271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テキスト プレースホルダー 2"/>
          <p:cNvSpPr>
            <a:spLocks noGrp="1"/>
          </p:cNvSpPr>
          <p:nvPr>
            <p:ph type="body" sz="quarter" idx="14"/>
          </p:nvPr>
        </p:nvSpPr>
        <p:spPr>
          <a:xfrm>
            <a:off x="541172" y="1491881"/>
            <a:ext cx="8062848" cy="432097"/>
          </a:xfrm>
          <a:prstGeom prst="rect">
            <a:avLst/>
          </a:prstGeom>
        </p:spPr>
        <p:txBody>
          <a:bodyPr lIns="0" tIns="0" rIns="0" bIns="0" anchor="ctr"/>
          <a:lstStyle>
            <a:lvl1pPr marL="0" indent="0" algn="ctr">
              <a:buNone/>
              <a:defRPr sz="2400" b="1">
                <a:solidFill>
                  <a:schemeClr val="bg1"/>
                </a:solidFill>
              </a:defRPr>
            </a:lvl1pPr>
          </a:lstStyle>
          <a:p>
            <a:pPr lvl="0"/>
            <a:r>
              <a:rPr lang="en-US" altLang="ja-JP"/>
              <a:t>Click to edit Master text styles</a:t>
            </a:r>
          </a:p>
        </p:txBody>
      </p:sp>
      <p:sp>
        <p:nvSpPr>
          <p:cNvPr id="20" name="テキスト プレースホルダー 2"/>
          <p:cNvSpPr>
            <a:spLocks noGrp="1"/>
          </p:cNvSpPr>
          <p:nvPr>
            <p:ph type="body" sz="quarter" idx="12"/>
          </p:nvPr>
        </p:nvSpPr>
        <p:spPr>
          <a:xfrm>
            <a:off x="539982" y="4300104"/>
            <a:ext cx="8064037" cy="153888"/>
          </a:xfrm>
          <a:prstGeom prst="rect">
            <a:avLst/>
          </a:prstGeom>
        </p:spPr>
        <p:txBody>
          <a:bodyPr lIns="0" tIns="0" rIns="0" bIns="0" anchor="t">
            <a:spAutoFit/>
          </a:bodyPr>
          <a:lstStyle>
            <a:lvl1pPr marL="0" indent="0" algn="ctr">
              <a:buNone/>
              <a:defRPr sz="1000">
                <a:solidFill>
                  <a:schemeClr val="bg1"/>
                </a:solidFill>
              </a:defRPr>
            </a:lvl1pPr>
          </a:lstStyle>
          <a:p>
            <a:pPr lvl="0"/>
            <a:r>
              <a:rPr lang="en-US" altLang="ja-JP"/>
              <a:t>Click to edit Master text styles</a:t>
            </a:r>
          </a:p>
        </p:txBody>
      </p:sp>
      <p:sp>
        <p:nvSpPr>
          <p:cNvPr id="21" name="テキスト プレースホルダー 2"/>
          <p:cNvSpPr>
            <a:spLocks noGrp="1"/>
          </p:cNvSpPr>
          <p:nvPr>
            <p:ph type="body" sz="quarter" idx="13"/>
          </p:nvPr>
        </p:nvSpPr>
        <p:spPr>
          <a:xfrm>
            <a:off x="539982" y="4569161"/>
            <a:ext cx="8064037" cy="107722"/>
          </a:xfrm>
          <a:prstGeom prst="rect">
            <a:avLst/>
          </a:prstGeom>
        </p:spPr>
        <p:txBody>
          <a:bodyPr lIns="0" tIns="0" rIns="0" bIns="0" anchor="b">
            <a:spAutoFit/>
          </a:bodyPr>
          <a:lstStyle>
            <a:lvl1pPr marL="0" indent="0" algn="ctr">
              <a:buNone/>
              <a:defRPr sz="700">
                <a:solidFill>
                  <a:schemeClr val="bg1"/>
                </a:solidFill>
              </a:defRPr>
            </a:lvl1pPr>
          </a:lstStyle>
          <a:p>
            <a:pPr lvl="0"/>
            <a:r>
              <a:rPr lang="en-US" altLang="ja-JP"/>
              <a:t>Click to edit Master text styles</a:t>
            </a:r>
          </a:p>
        </p:txBody>
      </p:sp>
      <p:sp>
        <p:nvSpPr>
          <p:cNvPr id="26" name="テキスト プレースホルダー 4"/>
          <p:cNvSpPr>
            <a:spLocks noGrp="1"/>
          </p:cNvSpPr>
          <p:nvPr>
            <p:ph type="body" sz="quarter" idx="15"/>
          </p:nvPr>
        </p:nvSpPr>
        <p:spPr>
          <a:xfrm>
            <a:off x="541172" y="2186468"/>
            <a:ext cx="8062848" cy="230779"/>
          </a:xfrm>
          <a:prstGeom prst="rect">
            <a:avLst/>
          </a:prstGeom>
        </p:spPr>
        <p:txBody>
          <a:bodyPr lIns="0" tIns="0" rIns="0" bIns="0" anchor="t">
            <a:spAutoFit/>
          </a:bodyPr>
          <a:lstStyle>
            <a:lvl1pPr marL="0" indent="0" algn="ctr">
              <a:buNone/>
              <a:defRPr sz="1500">
                <a:solidFill>
                  <a:schemeClr val="bg1"/>
                </a:solidFill>
              </a:defRPr>
            </a:lvl1pPr>
            <a:lvl2pPr marL="408170" indent="0" algn="l">
              <a:buNone/>
              <a:defRPr/>
            </a:lvl2pPr>
          </a:lstStyle>
          <a:p>
            <a:pPr lvl="0"/>
            <a:r>
              <a:rPr lang="en-US" altLang="ja-JP"/>
              <a:t>Click to edit Master text styles</a:t>
            </a:r>
          </a:p>
        </p:txBody>
      </p:sp>
    </p:spTree>
    <p:extLst>
      <p:ext uri="{BB962C8B-B14F-4D97-AF65-F5344CB8AC3E}">
        <p14:creationId xmlns:p14="http://schemas.microsoft.com/office/powerpoint/2010/main" val="29809965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rk Gray/White MiddlePage">
    <p:spTree>
      <p:nvGrpSpPr>
        <p:cNvPr id="1" name=""/>
        <p:cNvGrpSpPr/>
        <p:nvPr/>
      </p:nvGrpSpPr>
      <p:grpSpPr>
        <a:xfrm>
          <a:off x="0" y="0"/>
          <a:ext cx="0" cy="0"/>
          <a:chOff x="0" y="0"/>
          <a:chExt cx="0" cy="0"/>
        </a:xfrm>
      </p:grpSpPr>
      <p:sp>
        <p:nvSpPr>
          <p:cNvPr id="4" name="正方形/長方形 16">
            <a:extLst>
              <a:ext uri="{FF2B5EF4-FFF2-40B4-BE49-F238E27FC236}">
                <a16:creationId xmlns:a16="http://schemas.microsoft.com/office/drawing/2014/main" id="{F577CD52-405E-4414-9F05-30293174A605}"/>
              </a:ext>
            </a:extLst>
          </p:cNvPr>
          <p:cNvSpPr/>
          <p:nvPr userDrawn="1"/>
        </p:nvSpPr>
        <p:spPr>
          <a:xfrm>
            <a:off x="0" y="0"/>
            <a:ext cx="9144000" cy="514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25" tIns="34263" rIns="68525" bIns="34263" anchor="ctr"/>
          <a:lstStyle/>
          <a:p>
            <a:pPr algn="ctr" eaLnBrk="1" hangingPunct="1">
              <a:defRPr/>
            </a:pPr>
            <a:r>
              <a:rPr lang="en-US" altLang="ja-JP">
                <a:solidFill>
                  <a:srgbClr val="FFFFFF"/>
                </a:solidFill>
                <a:ea typeface="ＭＳ Ｐゴシック" pitchFamily="34" charset="-128"/>
                <a:cs typeface="Arial" charset="0"/>
              </a:rPr>
              <a:t>c</a:t>
            </a:r>
            <a:endParaRPr lang="ja-JP" altLang="en-US">
              <a:solidFill>
                <a:srgbClr val="FFFFFF"/>
              </a:solidFill>
              <a:ea typeface="ＭＳ Ｐゴシック" pitchFamily="34" charset="-128"/>
              <a:cs typeface="Arial" charset="0"/>
            </a:endParaRPr>
          </a:p>
        </p:txBody>
      </p:sp>
      <p:sp>
        <p:nvSpPr>
          <p:cNvPr id="5" name="正方形/長方形 15">
            <a:extLst>
              <a:ext uri="{FF2B5EF4-FFF2-40B4-BE49-F238E27FC236}">
                <a16:creationId xmlns:a16="http://schemas.microsoft.com/office/drawing/2014/main" id="{3350C5A1-C0F6-4EF8-B3B2-1E08D844DE4D}"/>
              </a:ext>
            </a:extLst>
          </p:cNvPr>
          <p:cNvSpPr/>
          <p:nvPr userDrawn="1"/>
        </p:nvSpPr>
        <p:spPr>
          <a:xfrm>
            <a:off x="0" y="4819650"/>
            <a:ext cx="9144000" cy="323850"/>
          </a:xfrm>
          <a:prstGeom prst="rect">
            <a:avLst/>
          </a:prstGeom>
          <a:solidFill>
            <a:srgbClr val="666666"/>
          </a:solidFill>
          <a:ln>
            <a:noFill/>
          </a:ln>
        </p:spPr>
        <p:style>
          <a:lnRef idx="2">
            <a:schemeClr val="dk1">
              <a:shade val="50000"/>
            </a:schemeClr>
          </a:lnRef>
          <a:fillRef idx="1">
            <a:schemeClr val="dk1"/>
          </a:fillRef>
          <a:effectRef idx="0">
            <a:schemeClr val="dk1"/>
          </a:effectRef>
          <a:fontRef idx="minor">
            <a:schemeClr val="lt1"/>
          </a:fontRef>
        </p:style>
        <p:txBody>
          <a:bodyPr lIns="68525" tIns="34263" rIns="68525" bIns="34263" anchor="ctr"/>
          <a:lstStyle/>
          <a:p>
            <a:pPr algn="ctr" eaLnBrk="1" hangingPunct="1">
              <a:defRPr/>
            </a:pPr>
            <a:endParaRPr lang="ja-JP" altLang="en-US" sz="700">
              <a:solidFill>
                <a:srgbClr val="FFFFFF"/>
              </a:solidFill>
              <a:ea typeface="ＭＳ Ｐゴシック" pitchFamily="34" charset="-128"/>
              <a:cs typeface="Arial" charset="0"/>
            </a:endParaRPr>
          </a:p>
        </p:txBody>
      </p:sp>
      <p:cxnSp>
        <p:nvCxnSpPr>
          <p:cNvPr id="6" name="直線コネクタ 17">
            <a:extLst>
              <a:ext uri="{FF2B5EF4-FFF2-40B4-BE49-F238E27FC236}">
                <a16:creationId xmlns:a16="http://schemas.microsoft.com/office/drawing/2014/main" id="{9466B02E-E1F5-4FE8-B5F8-A9322CE26B12}"/>
              </a:ext>
            </a:extLst>
          </p:cNvPr>
          <p:cNvCxnSpPr/>
          <p:nvPr userDrawn="1"/>
        </p:nvCxnSpPr>
        <p:spPr>
          <a:xfrm>
            <a:off x="1412875" y="4900613"/>
            <a:ext cx="0" cy="161925"/>
          </a:xfrm>
          <a:prstGeom prst="line">
            <a:avLst/>
          </a:prstGeom>
          <a:ln w="3175" cmpd="sng">
            <a:solidFill>
              <a:schemeClr val="bg1"/>
            </a:solidFill>
          </a:ln>
          <a:effectLst/>
        </p:spPr>
        <p:style>
          <a:lnRef idx="2">
            <a:schemeClr val="accent1"/>
          </a:lnRef>
          <a:fillRef idx="0">
            <a:schemeClr val="accent1"/>
          </a:fillRef>
          <a:effectRef idx="1">
            <a:schemeClr val="accent1"/>
          </a:effectRef>
          <a:fontRef idx="minor">
            <a:schemeClr val="tx1"/>
          </a:fontRef>
        </p:style>
      </p:cxnSp>
      <p:pic>
        <p:nvPicPr>
          <p:cNvPr id="7" name="図 12">
            <a:extLst>
              <a:ext uri="{FF2B5EF4-FFF2-40B4-BE49-F238E27FC236}">
                <a16:creationId xmlns:a16="http://schemas.microsoft.com/office/drawing/2014/main" id="{FBCF5E40-EEEF-4962-9DEA-7D4253921DD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34938" y="4887913"/>
            <a:ext cx="785812" cy="19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フッター プレースホルダー 3">
            <a:extLst>
              <a:ext uri="{FF2B5EF4-FFF2-40B4-BE49-F238E27FC236}">
                <a16:creationId xmlns:a16="http://schemas.microsoft.com/office/drawing/2014/main" id="{8F6D8A46-3AF6-4BF9-9235-390264E456C5}"/>
              </a:ext>
            </a:extLst>
          </p:cNvPr>
          <p:cNvSpPr txBox="1">
            <a:spLocks/>
          </p:cNvSpPr>
          <p:nvPr userDrawn="1"/>
        </p:nvSpPr>
        <p:spPr>
          <a:xfrm>
            <a:off x="2252663" y="4900613"/>
            <a:ext cx="3640137" cy="161925"/>
          </a:xfrm>
          <a:prstGeom prst="rect">
            <a:avLst/>
          </a:prstGeom>
        </p:spPr>
        <p:txBody>
          <a:bodyPr lIns="0" tIns="0" rIns="0" bIns="0" anchor="ctr"/>
          <a:lstStyle>
            <a:defPPr>
              <a:defRPr lang="ja-JP"/>
            </a:defPPr>
            <a:lvl1pPr marL="0" algn="l" defTabSz="1089325" rtl="0" eaLnBrk="1" latinLnBrk="0" hangingPunct="1">
              <a:defRPr kumimoji="1" sz="900" kern="1200">
                <a:solidFill>
                  <a:srgbClr val="FFFFFF"/>
                </a:solidFill>
                <a:latin typeface="+mn-lt"/>
                <a:ea typeface="+mn-ea"/>
                <a:cs typeface="+mn-cs"/>
              </a:defRPr>
            </a:lvl1pPr>
            <a:lvl2pPr marL="544662" algn="l" defTabSz="1089325" rtl="0" eaLnBrk="1" latinLnBrk="0" hangingPunct="1">
              <a:defRPr kumimoji="1" sz="2100" kern="1200">
                <a:solidFill>
                  <a:schemeClr val="tx1"/>
                </a:solidFill>
                <a:latin typeface="+mn-lt"/>
                <a:ea typeface="+mn-ea"/>
                <a:cs typeface="+mn-cs"/>
              </a:defRPr>
            </a:lvl2pPr>
            <a:lvl3pPr marL="1089325" algn="l" defTabSz="1089325" rtl="0" eaLnBrk="1" latinLnBrk="0" hangingPunct="1">
              <a:defRPr kumimoji="1" sz="2100" kern="1200">
                <a:solidFill>
                  <a:schemeClr val="tx1"/>
                </a:solidFill>
                <a:latin typeface="+mn-lt"/>
                <a:ea typeface="+mn-ea"/>
                <a:cs typeface="+mn-cs"/>
              </a:defRPr>
            </a:lvl3pPr>
            <a:lvl4pPr marL="1633987" algn="l" defTabSz="1089325" rtl="0" eaLnBrk="1" latinLnBrk="0" hangingPunct="1">
              <a:defRPr kumimoji="1" sz="2100" kern="1200">
                <a:solidFill>
                  <a:schemeClr val="tx1"/>
                </a:solidFill>
                <a:latin typeface="+mn-lt"/>
                <a:ea typeface="+mn-ea"/>
                <a:cs typeface="+mn-cs"/>
              </a:defRPr>
            </a:lvl4pPr>
            <a:lvl5pPr marL="2178649" algn="l" defTabSz="1089325" rtl="0" eaLnBrk="1" latinLnBrk="0" hangingPunct="1">
              <a:defRPr kumimoji="1" sz="2100" kern="1200">
                <a:solidFill>
                  <a:schemeClr val="tx1"/>
                </a:solidFill>
                <a:latin typeface="+mn-lt"/>
                <a:ea typeface="+mn-ea"/>
                <a:cs typeface="+mn-cs"/>
              </a:defRPr>
            </a:lvl5pPr>
            <a:lvl6pPr marL="2723312" algn="l" defTabSz="1089325" rtl="0" eaLnBrk="1" latinLnBrk="0" hangingPunct="1">
              <a:defRPr kumimoji="1" sz="2100" kern="1200">
                <a:solidFill>
                  <a:schemeClr val="tx1"/>
                </a:solidFill>
                <a:latin typeface="+mn-lt"/>
                <a:ea typeface="+mn-ea"/>
                <a:cs typeface="+mn-cs"/>
              </a:defRPr>
            </a:lvl6pPr>
            <a:lvl7pPr marL="3267974" algn="l" defTabSz="1089325" rtl="0" eaLnBrk="1" latinLnBrk="0" hangingPunct="1">
              <a:defRPr kumimoji="1" sz="2100" kern="1200">
                <a:solidFill>
                  <a:schemeClr val="tx1"/>
                </a:solidFill>
                <a:latin typeface="+mn-lt"/>
                <a:ea typeface="+mn-ea"/>
                <a:cs typeface="+mn-cs"/>
              </a:defRPr>
            </a:lvl7pPr>
            <a:lvl8pPr marL="3812637" algn="l" defTabSz="1089325" rtl="0" eaLnBrk="1" latinLnBrk="0" hangingPunct="1">
              <a:defRPr kumimoji="1" sz="2100" kern="1200">
                <a:solidFill>
                  <a:schemeClr val="tx1"/>
                </a:solidFill>
                <a:latin typeface="+mn-lt"/>
                <a:ea typeface="+mn-ea"/>
                <a:cs typeface="+mn-cs"/>
              </a:defRPr>
            </a:lvl8pPr>
            <a:lvl9pPr marL="4357299" algn="l" defTabSz="1089325" rtl="0" eaLnBrk="1" latinLnBrk="0" hangingPunct="1">
              <a:defRPr kumimoji="1" sz="2100" kern="1200">
                <a:solidFill>
                  <a:schemeClr val="tx1"/>
                </a:solidFill>
                <a:latin typeface="+mn-lt"/>
                <a:ea typeface="+mn-ea"/>
                <a:cs typeface="+mn-cs"/>
              </a:defRPr>
            </a:lvl9pPr>
          </a:lstStyle>
          <a:p>
            <a:pPr eaLnBrk="1" hangingPunct="1"/>
            <a:r>
              <a:rPr lang="en-US" altLang="ja-JP" sz="800">
                <a:ea typeface="MS PGothic" panose="020B0600070205080204" pitchFamily="34" charset="-128"/>
              </a:rPr>
              <a:t>Sony Group Corporation, Sony Corp and Sony Europe B.V.</a:t>
            </a:r>
            <a:endParaRPr lang="ja-JP" altLang="en-US" sz="800">
              <a:ea typeface="MS PGothic" panose="020B0600070205080204" pitchFamily="34" charset="-128"/>
            </a:endParaRPr>
          </a:p>
        </p:txBody>
      </p:sp>
      <p:sp>
        <p:nvSpPr>
          <p:cNvPr id="9" name="スライド番号プレースホルダー 4">
            <a:extLst>
              <a:ext uri="{FF2B5EF4-FFF2-40B4-BE49-F238E27FC236}">
                <a16:creationId xmlns:a16="http://schemas.microsoft.com/office/drawing/2014/main" id="{B1C70852-2FD5-4208-BBB6-F5A7319E7CD9}"/>
              </a:ext>
            </a:extLst>
          </p:cNvPr>
          <p:cNvSpPr txBox="1">
            <a:spLocks/>
          </p:cNvSpPr>
          <p:nvPr userDrawn="1"/>
        </p:nvSpPr>
        <p:spPr>
          <a:xfrm>
            <a:off x="1065213" y="4906963"/>
            <a:ext cx="215900" cy="149225"/>
          </a:xfrm>
          <a:prstGeom prst="rect">
            <a:avLst/>
          </a:prstGeom>
        </p:spPr>
        <p:txBody>
          <a:bodyPr lIns="0" tIns="0" rIns="0" bIns="0" anchor="ctr"/>
          <a:lstStyle>
            <a:lvl1pPr defTabSz="1089025">
              <a:defRPr kumimoji="1" sz="1600">
                <a:solidFill>
                  <a:schemeClr val="tx1"/>
                </a:solidFill>
                <a:latin typeface="Arial" panose="020B0604020202020204" pitchFamily="34" charset="0"/>
                <a:cs typeface="Arial" panose="020B0604020202020204" pitchFamily="34" charset="0"/>
              </a:defRPr>
            </a:lvl1pPr>
            <a:lvl2pPr marL="742950" indent="-285750" defTabSz="1089025">
              <a:defRPr kumimoji="1" sz="1600">
                <a:solidFill>
                  <a:schemeClr val="tx1"/>
                </a:solidFill>
                <a:latin typeface="Arial" panose="020B0604020202020204" pitchFamily="34" charset="0"/>
                <a:cs typeface="Arial" panose="020B0604020202020204" pitchFamily="34" charset="0"/>
              </a:defRPr>
            </a:lvl2pPr>
            <a:lvl3pPr marL="1143000" indent="-228600" defTabSz="1089025">
              <a:defRPr kumimoji="1" sz="1600">
                <a:solidFill>
                  <a:schemeClr val="tx1"/>
                </a:solidFill>
                <a:latin typeface="Arial" panose="020B0604020202020204" pitchFamily="34" charset="0"/>
                <a:cs typeface="Arial" panose="020B0604020202020204" pitchFamily="34" charset="0"/>
              </a:defRPr>
            </a:lvl3pPr>
            <a:lvl4pPr marL="1600200" indent="-228600" defTabSz="1089025">
              <a:defRPr kumimoji="1" sz="1600">
                <a:solidFill>
                  <a:schemeClr val="tx1"/>
                </a:solidFill>
                <a:latin typeface="Arial" panose="020B0604020202020204" pitchFamily="34" charset="0"/>
                <a:cs typeface="Arial" panose="020B0604020202020204" pitchFamily="34" charset="0"/>
              </a:defRPr>
            </a:lvl4pPr>
            <a:lvl5pPr marL="2057400" indent="-228600" defTabSz="1089025">
              <a:defRPr kumimoji="1" sz="1600">
                <a:solidFill>
                  <a:schemeClr val="tx1"/>
                </a:solidFill>
                <a:latin typeface="Arial" panose="020B0604020202020204" pitchFamily="34" charset="0"/>
                <a:cs typeface="Arial" panose="020B0604020202020204" pitchFamily="34" charset="0"/>
              </a:defRPr>
            </a:lvl5pPr>
            <a:lvl6pPr marL="2514600" indent="-228600" defTabSz="1089025" eaLnBrk="0" fontAlgn="base" hangingPunct="0">
              <a:spcBef>
                <a:spcPct val="0"/>
              </a:spcBef>
              <a:spcAft>
                <a:spcPct val="0"/>
              </a:spcAft>
              <a:defRPr kumimoji="1" sz="1600">
                <a:solidFill>
                  <a:schemeClr val="tx1"/>
                </a:solidFill>
                <a:latin typeface="Arial" panose="020B0604020202020204" pitchFamily="34" charset="0"/>
                <a:cs typeface="Arial" panose="020B0604020202020204" pitchFamily="34" charset="0"/>
              </a:defRPr>
            </a:lvl6pPr>
            <a:lvl7pPr marL="2971800" indent="-228600" defTabSz="1089025" eaLnBrk="0" fontAlgn="base" hangingPunct="0">
              <a:spcBef>
                <a:spcPct val="0"/>
              </a:spcBef>
              <a:spcAft>
                <a:spcPct val="0"/>
              </a:spcAft>
              <a:defRPr kumimoji="1" sz="1600">
                <a:solidFill>
                  <a:schemeClr val="tx1"/>
                </a:solidFill>
                <a:latin typeface="Arial" panose="020B0604020202020204" pitchFamily="34" charset="0"/>
                <a:cs typeface="Arial" panose="020B0604020202020204" pitchFamily="34" charset="0"/>
              </a:defRPr>
            </a:lvl7pPr>
            <a:lvl8pPr marL="3429000" indent="-228600" defTabSz="1089025" eaLnBrk="0" fontAlgn="base" hangingPunct="0">
              <a:spcBef>
                <a:spcPct val="0"/>
              </a:spcBef>
              <a:spcAft>
                <a:spcPct val="0"/>
              </a:spcAft>
              <a:defRPr kumimoji="1" sz="1600">
                <a:solidFill>
                  <a:schemeClr val="tx1"/>
                </a:solidFill>
                <a:latin typeface="Arial" panose="020B0604020202020204" pitchFamily="34" charset="0"/>
                <a:cs typeface="Arial" panose="020B0604020202020204" pitchFamily="34" charset="0"/>
              </a:defRPr>
            </a:lvl8pPr>
            <a:lvl9pPr marL="3886200" indent="-228600" defTabSz="1089025" eaLnBrk="0" fontAlgn="base" hangingPunct="0">
              <a:spcBef>
                <a:spcPct val="0"/>
              </a:spcBef>
              <a:spcAft>
                <a:spcPct val="0"/>
              </a:spcAft>
              <a:defRPr kumimoji="1" sz="1600">
                <a:solidFill>
                  <a:schemeClr val="tx1"/>
                </a:solidFill>
                <a:latin typeface="Arial" panose="020B0604020202020204" pitchFamily="34" charset="0"/>
                <a:cs typeface="Arial" panose="020B0604020202020204" pitchFamily="34" charset="0"/>
              </a:defRPr>
            </a:lvl9pPr>
          </a:lstStyle>
          <a:p>
            <a:pPr algn="r" eaLnBrk="1" hangingPunct="1">
              <a:defRPr/>
            </a:pPr>
            <a:fld id="{49C1AC50-17D7-4F04-A469-D7B3151D1E89}" type="slidenum">
              <a:rPr lang="ja-JP" altLang="en-US" sz="700" smtClean="0">
                <a:solidFill>
                  <a:srgbClr val="FFFFFF"/>
                </a:solidFill>
                <a:latin typeface="SST" panose="020B0504030504020204" pitchFamily="34" charset="0"/>
                <a:ea typeface="MS PGothic" panose="020B0600070205080204" pitchFamily="34" charset="-128"/>
              </a:rPr>
              <a:pPr algn="r" eaLnBrk="1" hangingPunct="1">
                <a:defRPr/>
              </a:pPr>
              <a:t>‹#›</a:t>
            </a:fld>
            <a:endParaRPr lang="ja-JP" altLang="en-US" sz="700">
              <a:solidFill>
                <a:srgbClr val="FFFFFF"/>
              </a:solidFill>
              <a:latin typeface="SST" panose="020B0504030504020204" pitchFamily="34" charset="0"/>
              <a:ea typeface="MS PGothic" panose="020B0600070205080204" pitchFamily="34" charset="-128"/>
            </a:endParaRPr>
          </a:p>
        </p:txBody>
      </p:sp>
      <p:sp>
        <p:nvSpPr>
          <p:cNvPr id="10" name="フッター プレースホルダー 3">
            <a:extLst>
              <a:ext uri="{FF2B5EF4-FFF2-40B4-BE49-F238E27FC236}">
                <a16:creationId xmlns:a16="http://schemas.microsoft.com/office/drawing/2014/main" id="{01F2EF61-5EC5-4FC0-AC4E-2A0D3BFB0129}"/>
              </a:ext>
            </a:extLst>
          </p:cNvPr>
          <p:cNvSpPr txBox="1">
            <a:spLocks/>
          </p:cNvSpPr>
          <p:nvPr userDrawn="1"/>
        </p:nvSpPr>
        <p:spPr bwMode="auto">
          <a:xfrm>
            <a:off x="6015038" y="4900613"/>
            <a:ext cx="2157412" cy="161925"/>
          </a:xfrm>
          <a:prstGeom prst="rect">
            <a:avLst/>
          </a:prstGeom>
          <a:noFill/>
          <a:ln>
            <a:noFill/>
          </a:ln>
        </p:spPr>
        <p:txBody>
          <a:bodyPr lIns="53957" tIns="0" rIns="53957" bIns="0" anchor="ctr"/>
          <a:lstStyle>
            <a:lvl1pPr defTabSz="341313">
              <a:defRPr kumimoji="1" sz="1600">
                <a:solidFill>
                  <a:schemeClr val="tx1"/>
                </a:solidFill>
                <a:latin typeface="Arial" charset="0"/>
                <a:cs typeface="Arial" charset="0"/>
              </a:defRPr>
            </a:lvl1pPr>
            <a:lvl2pPr defTabSz="341313">
              <a:defRPr kumimoji="1" sz="1600">
                <a:solidFill>
                  <a:schemeClr val="tx1"/>
                </a:solidFill>
                <a:latin typeface="Arial" charset="0"/>
                <a:cs typeface="Arial" charset="0"/>
              </a:defRPr>
            </a:lvl2pPr>
            <a:lvl3pPr defTabSz="341313">
              <a:defRPr kumimoji="1" sz="1600">
                <a:solidFill>
                  <a:schemeClr val="tx1"/>
                </a:solidFill>
                <a:latin typeface="Arial" charset="0"/>
                <a:cs typeface="Arial" charset="0"/>
              </a:defRPr>
            </a:lvl3pPr>
            <a:lvl4pPr defTabSz="341313">
              <a:defRPr kumimoji="1" sz="1600">
                <a:solidFill>
                  <a:schemeClr val="tx1"/>
                </a:solidFill>
                <a:latin typeface="Arial" charset="0"/>
                <a:cs typeface="Arial" charset="0"/>
              </a:defRPr>
            </a:lvl4pPr>
            <a:lvl5pPr defTabSz="341313">
              <a:defRPr kumimoji="1" sz="1600">
                <a:solidFill>
                  <a:schemeClr val="tx1"/>
                </a:solidFill>
                <a:latin typeface="Arial" charset="0"/>
                <a:cs typeface="Arial" charset="0"/>
              </a:defRPr>
            </a:lvl5pPr>
            <a:lvl6pPr marL="2089150" indent="196850" defTabSz="341313" eaLnBrk="0" fontAlgn="base" hangingPunct="0">
              <a:spcBef>
                <a:spcPct val="0"/>
              </a:spcBef>
              <a:spcAft>
                <a:spcPct val="0"/>
              </a:spcAft>
              <a:defRPr kumimoji="1" sz="1600">
                <a:solidFill>
                  <a:schemeClr val="tx1"/>
                </a:solidFill>
                <a:latin typeface="Arial" charset="0"/>
                <a:cs typeface="Arial" charset="0"/>
              </a:defRPr>
            </a:lvl6pPr>
            <a:lvl7pPr marL="2546350" indent="196850" defTabSz="341313" eaLnBrk="0" fontAlgn="base" hangingPunct="0">
              <a:spcBef>
                <a:spcPct val="0"/>
              </a:spcBef>
              <a:spcAft>
                <a:spcPct val="0"/>
              </a:spcAft>
              <a:defRPr kumimoji="1" sz="1600">
                <a:solidFill>
                  <a:schemeClr val="tx1"/>
                </a:solidFill>
                <a:latin typeface="Arial" charset="0"/>
                <a:cs typeface="Arial" charset="0"/>
              </a:defRPr>
            </a:lvl7pPr>
            <a:lvl8pPr marL="3003550" indent="196850" defTabSz="341313" eaLnBrk="0" fontAlgn="base" hangingPunct="0">
              <a:spcBef>
                <a:spcPct val="0"/>
              </a:spcBef>
              <a:spcAft>
                <a:spcPct val="0"/>
              </a:spcAft>
              <a:defRPr kumimoji="1" sz="1600">
                <a:solidFill>
                  <a:schemeClr val="tx1"/>
                </a:solidFill>
                <a:latin typeface="Arial" charset="0"/>
                <a:cs typeface="Arial" charset="0"/>
              </a:defRPr>
            </a:lvl8pPr>
            <a:lvl9pPr marL="3460750" indent="196850" defTabSz="341313" eaLnBrk="0" fontAlgn="base" hangingPunct="0">
              <a:spcBef>
                <a:spcPct val="0"/>
              </a:spcBef>
              <a:spcAft>
                <a:spcPct val="0"/>
              </a:spcAft>
              <a:defRPr kumimoji="1" sz="1600">
                <a:solidFill>
                  <a:schemeClr val="tx1"/>
                </a:solidFill>
                <a:latin typeface="Arial" charset="0"/>
                <a:cs typeface="Arial" charset="0"/>
              </a:defRPr>
            </a:lvl9pPr>
          </a:lstStyle>
          <a:p>
            <a:pPr algn="r" eaLnBrk="1" hangingPunct="1">
              <a:defRPr/>
            </a:pPr>
            <a:endParaRPr lang="en-US" altLang="ja-JP" sz="700">
              <a:solidFill>
                <a:schemeClr val="bg1"/>
              </a:solidFill>
              <a:latin typeface="SST" pitchFamily="34" charset="0"/>
              <a:ea typeface="SST Japanese Pro Regular" pitchFamily="34" charset="-128"/>
              <a:cs typeface="メイリオ" pitchFamily="34" charset="-128"/>
            </a:endParaRPr>
          </a:p>
        </p:txBody>
      </p:sp>
      <p:sp>
        <p:nvSpPr>
          <p:cNvPr id="33" name="タイトル 1"/>
          <p:cNvSpPr>
            <a:spLocks noGrp="1"/>
          </p:cNvSpPr>
          <p:nvPr>
            <p:ph type="title"/>
          </p:nvPr>
        </p:nvSpPr>
        <p:spPr bwMode="gray">
          <a:xfrm>
            <a:off x="323513" y="270210"/>
            <a:ext cx="8495785" cy="404719"/>
          </a:xfrm>
          <a:prstGeom prst="rect">
            <a:avLst/>
          </a:prstGeom>
        </p:spPr>
        <p:txBody>
          <a:bodyPr lIns="0" tIns="0" rIns="0" bIns="0" anchor="t" anchorCtr="0">
            <a:noAutofit/>
          </a:bodyPr>
          <a:lstStyle>
            <a:lvl1pPr algn="l">
              <a:defRPr sz="2100" b="1" baseline="0">
                <a:solidFill>
                  <a:schemeClr val="tx1">
                    <a:lumMod val="65000"/>
                    <a:lumOff val="35000"/>
                  </a:schemeClr>
                </a:solidFill>
                <a:latin typeface="+mj-ea"/>
                <a:ea typeface="+mj-ea"/>
              </a:defRPr>
            </a:lvl1pPr>
          </a:lstStyle>
          <a:p>
            <a:r>
              <a:rPr lang="ja-JP" altLang="en-US"/>
              <a:t>マスタ タイトルの書式設定</a:t>
            </a:r>
          </a:p>
        </p:txBody>
      </p:sp>
      <p:sp>
        <p:nvSpPr>
          <p:cNvPr id="34" name="コンテンツ プレースホルダ 6"/>
          <p:cNvSpPr>
            <a:spLocks noGrp="1"/>
          </p:cNvSpPr>
          <p:nvPr>
            <p:ph sz="quarter" idx="13"/>
          </p:nvPr>
        </p:nvSpPr>
        <p:spPr bwMode="gray">
          <a:xfrm>
            <a:off x="539981" y="810629"/>
            <a:ext cx="8064038" cy="3873396"/>
          </a:xfrm>
          <a:prstGeom prst="rect">
            <a:avLst/>
          </a:prstGeom>
        </p:spPr>
        <p:txBody>
          <a:bodyPr lIns="0" tIns="0" rIns="0" bIns="0"/>
          <a:lstStyle>
            <a:lvl1pPr marL="161870" indent="-161870">
              <a:lnSpc>
                <a:spcPct val="100000"/>
              </a:lnSpc>
              <a:spcBef>
                <a:spcPts val="525"/>
              </a:spcBef>
              <a:buFont typeface="Arial" panose="020B0604020202020204" pitchFamily="34" charset="0"/>
              <a:buChar char="•"/>
              <a:defRPr sz="1800" baseline="0">
                <a:solidFill>
                  <a:schemeClr val="tx1"/>
                </a:solidFill>
                <a:latin typeface="+mj-ea"/>
                <a:ea typeface="+mj-ea"/>
              </a:defRPr>
            </a:lvl1pPr>
            <a:lvl2pPr marL="323741" indent="-161870">
              <a:lnSpc>
                <a:spcPct val="100000"/>
              </a:lnSpc>
              <a:spcBef>
                <a:spcPts val="375"/>
              </a:spcBef>
              <a:buSzPct val="100000"/>
              <a:buFont typeface="Arial" panose="020B0604020202020204" pitchFamily="34" charset="0"/>
              <a:buChar char="◦"/>
              <a:defRPr sz="1500" baseline="0">
                <a:solidFill>
                  <a:schemeClr val="tx1"/>
                </a:solidFill>
                <a:latin typeface="+mj-ea"/>
                <a:ea typeface="+mj-ea"/>
              </a:defRPr>
            </a:lvl2pPr>
            <a:lvl3pPr marL="485611" indent="-161870">
              <a:lnSpc>
                <a:spcPct val="100000"/>
              </a:lnSpc>
              <a:spcBef>
                <a:spcPts val="375"/>
              </a:spcBef>
              <a:buFont typeface="メイリオ" panose="020B0604030504040204" pitchFamily="50" charset="-128"/>
              <a:buChar char="‐"/>
              <a:defRPr sz="1500" baseline="0">
                <a:solidFill>
                  <a:schemeClr val="tx1"/>
                </a:solidFill>
                <a:latin typeface="+mj-ea"/>
                <a:ea typeface="+mj-ea"/>
              </a:defRPr>
            </a:lvl3pPr>
            <a:lvl4pPr marL="647482" indent="-161870">
              <a:lnSpc>
                <a:spcPct val="100000"/>
              </a:lnSpc>
              <a:spcBef>
                <a:spcPts val="375"/>
              </a:spcBef>
              <a:buFont typeface="メイリオ" panose="020B0604030504040204" pitchFamily="50" charset="-128"/>
              <a:buChar char="≫"/>
              <a:defRPr sz="1300" baseline="0">
                <a:solidFill>
                  <a:schemeClr val="tx1"/>
                </a:solidFill>
                <a:latin typeface="+mj-ea"/>
                <a:ea typeface="+mj-ea"/>
              </a:defRPr>
            </a:lvl4pPr>
            <a:lvl5pPr marL="809352" indent="-161870">
              <a:spcBef>
                <a:spcPts val="375"/>
              </a:spcBef>
              <a:buFont typeface="Wingdings 2" pitchFamily="18" charset="2"/>
              <a:buChar char=""/>
              <a:defRPr sz="1300">
                <a:solidFill>
                  <a:schemeClr val="tx1"/>
                </a:solidFill>
                <a:latin typeface="+mj-ea"/>
                <a:ea typeface="+mj-ea"/>
              </a:defRPr>
            </a:lvl5pPr>
            <a:lvl6pPr marL="971222" indent="-161870">
              <a:spcBef>
                <a:spcPts val="375"/>
              </a:spcBef>
              <a:buSzPct val="100000"/>
              <a:buFont typeface="Wingdings 2" pitchFamily="18" charset="2"/>
              <a:buChar char=""/>
              <a:defRPr sz="1300"/>
            </a:lvl6pPr>
          </a:lstStyle>
          <a:p>
            <a:pPr lvl="0"/>
            <a:r>
              <a:rPr lang="en-US" altLang="ja-JP"/>
              <a:t>Click to edit Master text styles</a:t>
            </a:r>
          </a:p>
          <a:p>
            <a:pPr lvl="1"/>
            <a:r>
              <a:rPr lang="en-US" altLang="ja-JP"/>
              <a:t>Second level</a:t>
            </a:r>
          </a:p>
          <a:p>
            <a:pPr lvl="2"/>
            <a:r>
              <a:rPr lang="en-US" altLang="ja-JP"/>
              <a:t>Third level</a:t>
            </a:r>
          </a:p>
          <a:p>
            <a:pPr lvl="3"/>
            <a:r>
              <a:rPr lang="en-US" altLang="ja-JP"/>
              <a:t>Fourth level</a:t>
            </a:r>
          </a:p>
          <a:p>
            <a:pPr lvl="4"/>
            <a:r>
              <a:rPr lang="en-US" altLang="ja-JP"/>
              <a:t>Fifth level</a:t>
            </a:r>
            <a:endParaRPr lang="ja-JP" altLang="en-US"/>
          </a:p>
        </p:txBody>
      </p:sp>
    </p:spTree>
    <p:extLst>
      <p:ext uri="{BB962C8B-B14F-4D97-AF65-F5344CB8AC3E}">
        <p14:creationId xmlns:p14="http://schemas.microsoft.com/office/powerpoint/2010/main" val="3664150424"/>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ark Gray Back Cover">
    <p:spTree>
      <p:nvGrpSpPr>
        <p:cNvPr id="1" name=""/>
        <p:cNvGrpSpPr/>
        <p:nvPr/>
      </p:nvGrpSpPr>
      <p:grpSpPr>
        <a:xfrm>
          <a:off x="0" y="0"/>
          <a:ext cx="0" cy="0"/>
          <a:chOff x="0" y="0"/>
          <a:chExt cx="0" cy="0"/>
        </a:xfrm>
      </p:grpSpPr>
      <p:sp>
        <p:nvSpPr>
          <p:cNvPr id="2" name="テキスト ボックス 5">
            <a:extLst>
              <a:ext uri="{FF2B5EF4-FFF2-40B4-BE49-F238E27FC236}">
                <a16:creationId xmlns:a16="http://schemas.microsoft.com/office/drawing/2014/main" id="{F494BCEE-B9BF-4768-9D20-43BD24EF0C9F}"/>
              </a:ext>
            </a:extLst>
          </p:cNvPr>
          <p:cNvSpPr txBox="1">
            <a:spLocks noChangeArrowheads="1"/>
          </p:cNvSpPr>
          <p:nvPr userDrawn="1"/>
        </p:nvSpPr>
        <p:spPr bwMode="gray">
          <a:xfrm>
            <a:off x="539750" y="4454525"/>
            <a:ext cx="8064500" cy="45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p>
            <a:pPr algn="ctr" eaLnBrk="1" hangingPunct="1">
              <a:spcAft>
                <a:spcPts val="300"/>
              </a:spcAft>
            </a:pPr>
            <a:r>
              <a:rPr lang="en-US" altLang="ja-JP" sz="700">
                <a:solidFill>
                  <a:srgbClr val="C8C8C8"/>
                </a:solidFill>
                <a:latin typeface="SST" pitchFamily="34" charset="0"/>
                <a:ea typeface="Meiryo" panose="020B0604030504040204" pitchFamily="34" charset="-128"/>
              </a:rPr>
              <a:t>SONY is a registered trademark of Sony Corporation.</a:t>
            </a:r>
          </a:p>
          <a:p>
            <a:pPr algn="ctr" eaLnBrk="1" hangingPunct="1">
              <a:spcAft>
                <a:spcPts val="300"/>
              </a:spcAft>
            </a:pPr>
            <a:r>
              <a:rPr lang="en-US" altLang="ja-JP" sz="700">
                <a:solidFill>
                  <a:srgbClr val="C8C8C8"/>
                </a:solidFill>
                <a:latin typeface="SST" pitchFamily="34" charset="0"/>
                <a:ea typeface="Meiryo" panose="020B0604030504040204" pitchFamily="34" charset="-128"/>
              </a:rPr>
              <a:t>Names of Sony products and services are the registered trademarks and/or trademarks of Sony Corporation or its Group companies.</a:t>
            </a:r>
          </a:p>
          <a:p>
            <a:pPr algn="ctr" eaLnBrk="1" hangingPunct="1">
              <a:spcAft>
                <a:spcPts val="300"/>
              </a:spcAft>
            </a:pPr>
            <a:r>
              <a:rPr lang="en-US" altLang="ja-JP" sz="700">
                <a:solidFill>
                  <a:srgbClr val="C8C8C8"/>
                </a:solidFill>
                <a:latin typeface="SST" pitchFamily="34" charset="0"/>
                <a:ea typeface="Meiryo" panose="020B0604030504040204" pitchFamily="34" charset="-128"/>
              </a:rPr>
              <a:t>Other company names and product names are registered trademarks and/or trademarks of the respective companies.</a:t>
            </a:r>
          </a:p>
        </p:txBody>
      </p:sp>
      <p:pic>
        <p:nvPicPr>
          <p:cNvPr id="3" name="図 3">
            <a:extLst>
              <a:ext uri="{FF2B5EF4-FFF2-40B4-BE49-F238E27FC236}">
                <a16:creationId xmlns:a16="http://schemas.microsoft.com/office/drawing/2014/main" id="{BDD6A983-BABE-4BBF-97B7-F551FDC4F6F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225800" y="2233613"/>
            <a:ext cx="2692400" cy="674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702487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Light Gray/White MiddlePage">
    <p:bg>
      <p:bgPr>
        <a:solidFill>
          <a:schemeClr val="bg1"/>
        </a:solidFill>
        <a:effectLst/>
      </p:bgPr>
    </p:bg>
    <p:spTree>
      <p:nvGrpSpPr>
        <p:cNvPr id="1" name=""/>
        <p:cNvGrpSpPr/>
        <p:nvPr/>
      </p:nvGrpSpPr>
      <p:grpSpPr>
        <a:xfrm>
          <a:off x="0" y="0"/>
          <a:ext cx="0" cy="0"/>
          <a:chOff x="0" y="0"/>
          <a:chExt cx="0" cy="0"/>
        </a:xfrm>
      </p:grpSpPr>
      <p:sp>
        <p:nvSpPr>
          <p:cNvPr id="16" name="正方形/長方形 15"/>
          <p:cNvSpPr/>
          <p:nvPr userDrawn="1"/>
        </p:nvSpPr>
        <p:spPr>
          <a:xfrm>
            <a:off x="0" y="4819575"/>
            <a:ext cx="9143476" cy="323925"/>
          </a:xfrm>
          <a:prstGeom prst="rect">
            <a:avLst/>
          </a:prstGeom>
          <a:solidFill>
            <a:srgbClr val="C8C8C8"/>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ja-JP" altLang="en-US" sz="674">
              <a:solidFill>
                <a:srgbClr val="FFFFFF"/>
              </a:solidFill>
            </a:endParaRPr>
          </a:p>
        </p:txBody>
      </p:sp>
      <p:cxnSp>
        <p:nvCxnSpPr>
          <p:cNvPr id="27" name="直線コネクタ 26"/>
          <p:cNvCxnSpPr/>
          <p:nvPr userDrawn="1"/>
        </p:nvCxnSpPr>
        <p:spPr>
          <a:xfrm>
            <a:off x="1413051" y="4900548"/>
            <a:ext cx="0" cy="161980"/>
          </a:xfrm>
          <a:prstGeom prst="line">
            <a:avLst/>
          </a:prstGeom>
          <a:ln w="3175"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33" name="タイトル 1"/>
          <p:cNvSpPr>
            <a:spLocks noGrp="1"/>
          </p:cNvSpPr>
          <p:nvPr>
            <p:ph type="title"/>
          </p:nvPr>
        </p:nvSpPr>
        <p:spPr bwMode="gray">
          <a:xfrm>
            <a:off x="323513" y="270210"/>
            <a:ext cx="8495785" cy="404719"/>
          </a:xfrm>
          <a:prstGeom prst="rect">
            <a:avLst/>
          </a:prstGeom>
        </p:spPr>
        <p:txBody>
          <a:bodyPr lIns="0" tIns="0" rIns="0" bIns="0" anchor="t" anchorCtr="0">
            <a:noAutofit/>
          </a:bodyPr>
          <a:lstStyle>
            <a:lvl1pPr algn="l">
              <a:defRPr sz="2098" b="1" baseline="0">
                <a:solidFill>
                  <a:schemeClr val="tx1"/>
                </a:solidFill>
                <a:latin typeface="+mj-ea"/>
                <a:ea typeface="+mj-ea"/>
              </a:defRPr>
            </a:lvl1pPr>
          </a:lstStyle>
          <a:p>
            <a:r>
              <a:rPr lang="ja-JP" altLang="en-US"/>
              <a:t>マスタ タイトルの書式設定</a:t>
            </a:r>
          </a:p>
        </p:txBody>
      </p:sp>
      <p:sp>
        <p:nvSpPr>
          <p:cNvPr id="34" name="コンテンツ プレースホルダ 6"/>
          <p:cNvSpPr>
            <a:spLocks noGrp="1"/>
          </p:cNvSpPr>
          <p:nvPr>
            <p:ph sz="quarter" idx="13"/>
          </p:nvPr>
        </p:nvSpPr>
        <p:spPr bwMode="gray">
          <a:xfrm>
            <a:off x="539981" y="810629"/>
            <a:ext cx="8064038" cy="3873396"/>
          </a:xfrm>
          <a:prstGeom prst="rect">
            <a:avLst/>
          </a:prstGeom>
        </p:spPr>
        <p:txBody>
          <a:bodyPr lIns="0" tIns="0" rIns="0" bIns="0"/>
          <a:lstStyle>
            <a:lvl1pPr>
              <a:lnSpc>
                <a:spcPts val="2547"/>
              </a:lnSpc>
              <a:spcBef>
                <a:spcPts val="0"/>
              </a:spcBef>
              <a:buFontTx/>
              <a:buNone/>
              <a:defRPr sz="1798" baseline="0">
                <a:solidFill>
                  <a:schemeClr val="tx1"/>
                </a:solidFill>
                <a:latin typeface="+mj-ea"/>
                <a:ea typeface="+mj-ea"/>
              </a:defRPr>
            </a:lvl1pPr>
            <a:lvl2pPr>
              <a:lnSpc>
                <a:spcPts val="2547"/>
              </a:lnSpc>
              <a:spcBef>
                <a:spcPts val="0"/>
              </a:spcBef>
              <a:buFontTx/>
              <a:buNone/>
              <a:defRPr sz="1199" baseline="0">
                <a:solidFill>
                  <a:schemeClr val="tx1"/>
                </a:solidFill>
                <a:latin typeface="+mj-ea"/>
                <a:ea typeface="+mj-ea"/>
              </a:defRPr>
            </a:lvl2pPr>
            <a:lvl3pPr>
              <a:lnSpc>
                <a:spcPts val="2547"/>
              </a:lnSpc>
              <a:spcBef>
                <a:spcPts val="0"/>
              </a:spcBef>
              <a:buFontTx/>
              <a:buNone/>
              <a:defRPr sz="1049" baseline="0">
                <a:solidFill>
                  <a:schemeClr val="tx1"/>
                </a:solidFill>
                <a:latin typeface="+mj-ea"/>
                <a:ea typeface="+mj-ea"/>
              </a:defRPr>
            </a:lvl3pPr>
            <a:lvl4pPr>
              <a:lnSpc>
                <a:spcPts val="2547"/>
              </a:lnSpc>
              <a:spcBef>
                <a:spcPts val="0"/>
              </a:spcBef>
              <a:buFontTx/>
              <a:buNone/>
              <a:defRPr sz="824" baseline="0">
                <a:solidFill>
                  <a:schemeClr val="tx1"/>
                </a:solidFill>
                <a:latin typeface="+mj-ea"/>
                <a:ea typeface="+mj-ea"/>
              </a:defRPr>
            </a:lvl4pPr>
            <a:lvl5pPr>
              <a:defRPr sz="749">
                <a:solidFill>
                  <a:schemeClr val="tx1"/>
                </a:solidFill>
                <a:latin typeface="+mj-ea"/>
                <a:ea typeface="+mj-ea"/>
              </a:defRPr>
            </a:lvl5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endParaRPr lang="en-US" altLang="ja-JP"/>
          </a:p>
          <a:p>
            <a:pPr lvl="4"/>
            <a:r>
              <a:rPr lang="ja-JP" altLang="en-US"/>
              <a:t>第 </a:t>
            </a:r>
            <a:r>
              <a:rPr lang="en-US" altLang="ja-JP"/>
              <a:t>5 </a:t>
            </a:r>
            <a:r>
              <a:rPr lang="ja-JP" altLang="en-US"/>
              <a:t>レベル</a:t>
            </a:r>
          </a:p>
        </p:txBody>
      </p:sp>
      <p:pic>
        <p:nvPicPr>
          <p:cNvPr id="13" name="図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34860" y="4888569"/>
            <a:ext cx="785567" cy="196551"/>
          </a:xfrm>
          <a:prstGeom prst="rect">
            <a:avLst/>
          </a:prstGeom>
        </p:spPr>
      </p:pic>
      <p:sp>
        <p:nvSpPr>
          <p:cNvPr id="14" name="フッター プレースホルダー 3"/>
          <p:cNvSpPr txBox="1">
            <a:spLocks/>
          </p:cNvSpPr>
          <p:nvPr userDrawn="1"/>
        </p:nvSpPr>
        <p:spPr>
          <a:xfrm>
            <a:off x="6014754" y="4900557"/>
            <a:ext cx="2157752" cy="161962"/>
          </a:xfrm>
          <a:prstGeom prst="rect">
            <a:avLst/>
          </a:prstGeom>
        </p:spPr>
        <p:txBody>
          <a:bodyPr wrap="square" lIns="53944" tIns="0" rIns="53944" bIns="0" anchor="ctr">
            <a:noAutofit/>
          </a:bodyPr>
          <a:lstStyle>
            <a:defPPr>
              <a:defRPr lang="ja-JP"/>
            </a:defPPr>
            <a:lvl1pPr marL="0" algn="l" defTabSz="1089325" rtl="0" eaLnBrk="1" latinLnBrk="0" hangingPunct="1">
              <a:defRPr kumimoji="1" sz="900" kern="1200">
                <a:solidFill>
                  <a:srgbClr val="FFFFFF"/>
                </a:solidFill>
                <a:latin typeface="+mn-lt"/>
                <a:ea typeface="+mn-ea"/>
                <a:cs typeface="+mn-cs"/>
              </a:defRPr>
            </a:lvl1pPr>
            <a:lvl2pPr marL="544662" algn="l" defTabSz="1089325" rtl="0" eaLnBrk="1" latinLnBrk="0" hangingPunct="1">
              <a:defRPr kumimoji="1" sz="2100" kern="1200">
                <a:solidFill>
                  <a:schemeClr val="tx1"/>
                </a:solidFill>
                <a:latin typeface="+mn-lt"/>
                <a:ea typeface="+mn-ea"/>
                <a:cs typeface="+mn-cs"/>
              </a:defRPr>
            </a:lvl2pPr>
            <a:lvl3pPr marL="1089325" algn="l" defTabSz="1089325" rtl="0" eaLnBrk="1" latinLnBrk="0" hangingPunct="1">
              <a:defRPr kumimoji="1" sz="2100" kern="1200">
                <a:solidFill>
                  <a:schemeClr val="tx1"/>
                </a:solidFill>
                <a:latin typeface="+mn-lt"/>
                <a:ea typeface="+mn-ea"/>
                <a:cs typeface="+mn-cs"/>
              </a:defRPr>
            </a:lvl3pPr>
            <a:lvl4pPr marL="1633987" algn="l" defTabSz="1089325" rtl="0" eaLnBrk="1" latinLnBrk="0" hangingPunct="1">
              <a:defRPr kumimoji="1" sz="2100" kern="1200">
                <a:solidFill>
                  <a:schemeClr val="tx1"/>
                </a:solidFill>
                <a:latin typeface="+mn-lt"/>
                <a:ea typeface="+mn-ea"/>
                <a:cs typeface="+mn-cs"/>
              </a:defRPr>
            </a:lvl4pPr>
            <a:lvl5pPr marL="2178649" algn="l" defTabSz="1089325" rtl="0" eaLnBrk="1" latinLnBrk="0" hangingPunct="1">
              <a:defRPr kumimoji="1" sz="2100" kern="1200">
                <a:solidFill>
                  <a:schemeClr val="tx1"/>
                </a:solidFill>
                <a:latin typeface="+mn-lt"/>
                <a:ea typeface="+mn-ea"/>
                <a:cs typeface="+mn-cs"/>
              </a:defRPr>
            </a:lvl5pPr>
            <a:lvl6pPr marL="2723312" algn="l" defTabSz="1089325" rtl="0" eaLnBrk="1" latinLnBrk="0" hangingPunct="1">
              <a:defRPr kumimoji="1" sz="2100" kern="1200">
                <a:solidFill>
                  <a:schemeClr val="tx1"/>
                </a:solidFill>
                <a:latin typeface="+mn-lt"/>
                <a:ea typeface="+mn-ea"/>
                <a:cs typeface="+mn-cs"/>
              </a:defRPr>
            </a:lvl6pPr>
            <a:lvl7pPr marL="3267974" algn="l" defTabSz="1089325" rtl="0" eaLnBrk="1" latinLnBrk="0" hangingPunct="1">
              <a:defRPr kumimoji="1" sz="2100" kern="1200">
                <a:solidFill>
                  <a:schemeClr val="tx1"/>
                </a:solidFill>
                <a:latin typeface="+mn-lt"/>
                <a:ea typeface="+mn-ea"/>
                <a:cs typeface="+mn-cs"/>
              </a:defRPr>
            </a:lvl7pPr>
            <a:lvl8pPr marL="3812637" algn="l" defTabSz="1089325" rtl="0" eaLnBrk="1" latinLnBrk="0" hangingPunct="1">
              <a:defRPr kumimoji="1" sz="2100" kern="1200">
                <a:solidFill>
                  <a:schemeClr val="tx1"/>
                </a:solidFill>
                <a:latin typeface="+mn-lt"/>
                <a:ea typeface="+mn-ea"/>
                <a:cs typeface="+mn-cs"/>
              </a:defRPr>
            </a:lvl8pPr>
            <a:lvl9pPr marL="4357299" algn="l" defTabSz="1089325" rtl="0" eaLnBrk="1" latinLnBrk="0" hangingPunct="1">
              <a:defRPr kumimoji="1" sz="2100" kern="1200">
                <a:solidFill>
                  <a:schemeClr val="tx1"/>
                </a:solidFill>
                <a:latin typeface="+mn-lt"/>
                <a:ea typeface="+mn-ea"/>
                <a:cs typeface="+mn-cs"/>
              </a:defRPr>
            </a:lvl9pPr>
          </a:lstStyle>
          <a:p>
            <a:pPr marL="0" marR="0" lvl="0" indent="0" algn="r" defTabSz="342534" rtl="0" eaLnBrk="1" fontAlgn="auto" latinLnBrk="0" hangingPunct="1">
              <a:lnSpc>
                <a:spcPct val="100000"/>
              </a:lnSpc>
              <a:spcBef>
                <a:spcPts val="0"/>
              </a:spcBef>
              <a:spcAft>
                <a:spcPts val="0"/>
              </a:spcAft>
              <a:buClrTx/>
              <a:buSzTx/>
              <a:buFontTx/>
              <a:buNone/>
              <a:tabLst/>
              <a:defRPr/>
            </a:pPr>
            <a:r>
              <a:rPr kumimoji="1" lang="en-GB" sz="674" b="0" i="0" kern="1200">
                <a:solidFill>
                  <a:srgbClr val="FFFFFF"/>
                </a:solidFill>
                <a:effectLst/>
                <a:latin typeface="+mn-lt"/>
                <a:ea typeface="+mn-ea"/>
                <a:cs typeface="+mn-cs"/>
              </a:rPr>
              <a:t>©2021 Sony Group Corporation</a:t>
            </a:r>
          </a:p>
          <a:p>
            <a:pPr lvl="0" algn="r" defTabSz="342534"/>
            <a:endParaRPr lang="en-US" altLang="ja-JP" sz="749" b="0">
              <a:solidFill>
                <a:schemeClr val="tx1"/>
              </a:solidFill>
              <a:latin typeface="SST" pitchFamily="34" charset="0"/>
              <a:ea typeface="SST Japanese Pro Regular" pitchFamily="34" charset="-128"/>
              <a:cs typeface="メイリオ"/>
            </a:endParaRPr>
          </a:p>
        </p:txBody>
      </p:sp>
      <p:sp>
        <p:nvSpPr>
          <p:cNvPr id="19" name="フッター プレースホルダー 3"/>
          <p:cNvSpPr txBox="1">
            <a:spLocks/>
          </p:cNvSpPr>
          <p:nvPr userDrawn="1"/>
        </p:nvSpPr>
        <p:spPr>
          <a:xfrm>
            <a:off x="2252159" y="4900557"/>
            <a:ext cx="3641207" cy="161962"/>
          </a:xfrm>
          <a:prstGeom prst="rect">
            <a:avLst/>
          </a:prstGeom>
        </p:spPr>
        <p:txBody>
          <a:bodyPr wrap="square" lIns="0" tIns="0" rIns="0" bIns="0" anchor="ctr">
            <a:noAutofit/>
          </a:bodyPr>
          <a:lstStyle>
            <a:defPPr>
              <a:defRPr lang="ja-JP"/>
            </a:defPPr>
            <a:lvl1pPr marL="0" algn="l" defTabSz="1089325" rtl="0" eaLnBrk="1" latinLnBrk="0" hangingPunct="1">
              <a:defRPr kumimoji="1" sz="900" kern="1200">
                <a:solidFill>
                  <a:srgbClr val="FFFFFF"/>
                </a:solidFill>
                <a:latin typeface="+mn-lt"/>
                <a:ea typeface="+mn-ea"/>
                <a:cs typeface="+mn-cs"/>
              </a:defRPr>
            </a:lvl1pPr>
            <a:lvl2pPr marL="544662" algn="l" defTabSz="1089325" rtl="0" eaLnBrk="1" latinLnBrk="0" hangingPunct="1">
              <a:defRPr kumimoji="1" sz="2100" kern="1200">
                <a:solidFill>
                  <a:schemeClr val="tx1"/>
                </a:solidFill>
                <a:latin typeface="+mn-lt"/>
                <a:ea typeface="+mn-ea"/>
                <a:cs typeface="+mn-cs"/>
              </a:defRPr>
            </a:lvl2pPr>
            <a:lvl3pPr marL="1089325" algn="l" defTabSz="1089325" rtl="0" eaLnBrk="1" latinLnBrk="0" hangingPunct="1">
              <a:defRPr kumimoji="1" sz="2100" kern="1200">
                <a:solidFill>
                  <a:schemeClr val="tx1"/>
                </a:solidFill>
                <a:latin typeface="+mn-lt"/>
                <a:ea typeface="+mn-ea"/>
                <a:cs typeface="+mn-cs"/>
              </a:defRPr>
            </a:lvl3pPr>
            <a:lvl4pPr marL="1633987" algn="l" defTabSz="1089325" rtl="0" eaLnBrk="1" latinLnBrk="0" hangingPunct="1">
              <a:defRPr kumimoji="1" sz="2100" kern="1200">
                <a:solidFill>
                  <a:schemeClr val="tx1"/>
                </a:solidFill>
                <a:latin typeface="+mn-lt"/>
                <a:ea typeface="+mn-ea"/>
                <a:cs typeface="+mn-cs"/>
              </a:defRPr>
            </a:lvl4pPr>
            <a:lvl5pPr marL="2178649" algn="l" defTabSz="1089325" rtl="0" eaLnBrk="1" latinLnBrk="0" hangingPunct="1">
              <a:defRPr kumimoji="1" sz="2100" kern="1200">
                <a:solidFill>
                  <a:schemeClr val="tx1"/>
                </a:solidFill>
                <a:latin typeface="+mn-lt"/>
                <a:ea typeface="+mn-ea"/>
                <a:cs typeface="+mn-cs"/>
              </a:defRPr>
            </a:lvl5pPr>
            <a:lvl6pPr marL="2723312" algn="l" defTabSz="1089325" rtl="0" eaLnBrk="1" latinLnBrk="0" hangingPunct="1">
              <a:defRPr kumimoji="1" sz="2100" kern="1200">
                <a:solidFill>
                  <a:schemeClr val="tx1"/>
                </a:solidFill>
                <a:latin typeface="+mn-lt"/>
                <a:ea typeface="+mn-ea"/>
                <a:cs typeface="+mn-cs"/>
              </a:defRPr>
            </a:lvl6pPr>
            <a:lvl7pPr marL="3267974" algn="l" defTabSz="1089325" rtl="0" eaLnBrk="1" latinLnBrk="0" hangingPunct="1">
              <a:defRPr kumimoji="1" sz="2100" kern="1200">
                <a:solidFill>
                  <a:schemeClr val="tx1"/>
                </a:solidFill>
                <a:latin typeface="+mn-lt"/>
                <a:ea typeface="+mn-ea"/>
                <a:cs typeface="+mn-cs"/>
              </a:defRPr>
            </a:lvl7pPr>
            <a:lvl8pPr marL="3812637" algn="l" defTabSz="1089325" rtl="0" eaLnBrk="1" latinLnBrk="0" hangingPunct="1">
              <a:defRPr kumimoji="1" sz="2100" kern="1200">
                <a:solidFill>
                  <a:schemeClr val="tx1"/>
                </a:solidFill>
                <a:latin typeface="+mn-lt"/>
                <a:ea typeface="+mn-ea"/>
                <a:cs typeface="+mn-cs"/>
              </a:defRPr>
            </a:lvl8pPr>
            <a:lvl9pPr marL="4357299" algn="l" defTabSz="1089325" rtl="0" eaLnBrk="1" latinLnBrk="0" hangingPunct="1">
              <a:defRPr kumimoji="1" sz="2100" kern="1200">
                <a:solidFill>
                  <a:schemeClr val="tx1"/>
                </a:solidFill>
                <a:latin typeface="+mn-lt"/>
                <a:ea typeface="+mn-ea"/>
                <a:cs typeface="+mn-cs"/>
              </a:defRPr>
            </a:lvl9pPr>
          </a:lstStyle>
          <a:p>
            <a:pPr rtl="0" fontAlgn="base"/>
            <a:r>
              <a:rPr kumimoji="1" lang="en-US" sz="674" b="0" i="0" kern="1200">
                <a:solidFill>
                  <a:srgbClr val="FFFFFF"/>
                </a:solidFill>
                <a:effectLst/>
                <a:latin typeface="+mn-lt"/>
                <a:ea typeface="+mn-ea"/>
                <a:cs typeface="+mn-cs"/>
              </a:rPr>
              <a:t>​</a:t>
            </a:r>
          </a:p>
          <a:p>
            <a:pPr rtl="0" fontAlgn="base"/>
            <a:r>
              <a:rPr kumimoji="1" lang="en-US" sz="674" b="0" i="0" u="none" strike="noStrike" kern="1200">
                <a:solidFill>
                  <a:srgbClr val="FFFFFF"/>
                </a:solidFill>
                <a:effectLst/>
                <a:latin typeface="+mn-lt"/>
                <a:ea typeface="+mn-ea"/>
                <a:cs typeface="+mn-cs"/>
              </a:rPr>
              <a:t>3GPP TSG RAN Rel-18 workshop</a:t>
            </a:r>
            <a:r>
              <a:rPr kumimoji="1" lang="en-US" sz="674" b="0" i="0" kern="1200">
                <a:solidFill>
                  <a:srgbClr val="FFFFFF"/>
                </a:solidFill>
                <a:effectLst/>
                <a:latin typeface="+mn-lt"/>
                <a:ea typeface="+mn-ea"/>
                <a:cs typeface="+mn-cs"/>
              </a:rPr>
              <a:t>​, </a:t>
            </a:r>
            <a:r>
              <a:rPr lang="en-US" sz="674"/>
              <a:t>June 28-July 2, 2021</a:t>
            </a:r>
            <a:endParaRPr kumimoji="1" lang="en-US" sz="674" b="0" i="0" kern="1200">
              <a:solidFill>
                <a:srgbClr val="FFFFFF"/>
              </a:solidFill>
              <a:effectLst/>
              <a:latin typeface="+mn-lt"/>
              <a:ea typeface="+mn-ea"/>
              <a:cs typeface="+mn-cs"/>
            </a:endParaRPr>
          </a:p>
          <a:p>
            <a:endParaRPr lang="en-US" altLang="ja-JP" sz="749">
              <a:solidFill>
                <a:schemeClr val="tx1"/>
              </a:solidFill>
              <a:latin typeface="SST" pitchFamily="34" charset="0"/>
              <a:ea typeface="メイリオ" pitchFamily="50" charset="-128"/>
              <a:cs typeface="メイリオ" pitchFamily="50" charset="-128"/>
            </a:endParaRPr>
          </a:p>
        </p:txBody>
      </p:sp>
      <p:sp>
        <p:nvSpPr>
          <p:cNvPr id="21" name="スライド番号プレースホルダー 4"/>
          <p:cNvSpPr txBox="1">
            <a:spLocks/>
          </p:cNvSpPr>
          <p:nvPr userDrawn="1"/>
        </p:nvSpPr>
        <p:spPr>
          <a:xfrm>
            <a:off x="1065262" y="4907624"/>
            <a:ext cx="215800" cy="147827"/>
          </a:xfrm>
          <a:prstGeom prst="rect">
            <a:avLst/>
          </a:prstGeom>
        </p:spPr>
        <p:txBody>
          <a:bodyPr lIns="0" tIns="0" rIns="0" bIns="0" anchor="ctr"/>
          <a:lstStyle>
            <a:defPPr>
              <a:defRPr lang="ja-JP"/>
            </a:defPPr>
            <a:lvl1pPr marL="0" algn="r" defTabSz="1089325" rtl="0" eaLnBrk="1" latinLnBrk="0" hangingPunct="1">
              <a:defRPr kumimoji="1" sz="900" b="0" kern="1200">
                <a:solidFill>
                  <a:srgbClr val="FFFFFF"/>
                </a:solidFill>
                <a:latin typeface="+mn-lt"/>
                <a:ea typeface="+mn-ea"/>
                <a:cs typeface="+mn-cs"/>
              </a:defRPr>
            </a:lvl1pPr>
            <a:lvl2pPr marL="544662" algn="l" defTabSz="1089325" rtl="0" eaLnBrk="1" latinLnBrk="0" hangingPunct="1">
              <a:defRPr kumimoji="1" sz="2100" kern="1200">
                <a:solidFill>
                  <a:schemeClr val="tx1"/>
                </a:solidFill>
                <a:latin typeface="+mn-lt"/>
                <a:ea typeface="+mn-ea"/>
                <a:cs typeface="+mn-cs"/>
              </a:defRPr>
            </a:lvl2pPr>
            <a:lvl3pPr marL="1089325" algn="l" defTabSz="1089325" rtl="0" eaLnBrk="1" latinLnBrk="0" hangingPunct="1">
              <a:defRPr kumimoji="1" sz="2100" kern="1200">
                <a:solidFill>
                  <a:schemeClr val="tx1"/>
                </a:solidFill>
                <a:latin typeface="+mn-lt"/>
                <a:ea typeface="+mn-ea"/>
                <a:cs typeface="+mn-cs"/>
              </a:defRPr>
            </a:lvl3pPr>
            <a:lvl4pPr marL="1633987" algn="l" defTabSz="1089325" rtl="0" eaLnBrk="1" latinLnBrk="0" hangingPunct="1">
              <a:defRPr kumimoji="1" sz="2100" kern="1200">
                <a:solidFill>
                  <a:schemeClr val="tx1"/>
                </a:solidFill>
                <a:latin typeface="+mn-lt"/>
                <a:ea typeface="+mn-ea"/>
                <a:cs typeface="+mn-cs"/>
              </a:defRPr>
            </a:lvl4pPr>
            <a:lvl5pPr marL="2178649" algn="l" defTabSz="1089325" rtl="0" eaLnBrk="1" latinLnBrk="0" hangingPunct="1">
              <a:defRPr kumimoji="1" sz="2100" kern="1200">
                <a:solidFill>
                  <a:schemeClr val="tx1"/>
                </a:solidFill>
                <a:latin typeface="+mn-lt"/>
                <a:ea typeface="+mn-ea"/>
                <a:cs typeface="+mn-cs"/>
              </a:defRPr>
            </a:lvl5pPr>
            <a:lvl6pPr marL="2723312" algn="l" defTabSz="1089325" rtl="0" eaLnBrk="1" latinLnBrk="0" hangingPunct="1">
              <a:defRPr kumimoji="1" sz="2100" kern="1200">
                <a:solidFill>
                  <a:schemeClr val="tx1"/>
                </a:solidFill>
                <a:latin typeface="+mn-lt"/>
                <a:ea typeface="+mn-ea"/>
                <a:cs typeface="+mn-cs"/>
              </a:defRPr>
            </a:lvl6pPr>
            <a:lvl7pPr marL="3267974" algn="l" defTabSz="1089325" rtl="0" eaLnBrk="1" latinLnBrk="0" hangingPunct="1">
              <a:defRPr kumimoji="1" sz="2100" kern="1200">
                <a:solidFill>
                  <a:schemeClr val="tx1"/>
                </a:solidFill>
                <a:latin typeface="+mn-lt"/>
                <a:ea typeface="+mn-ea"/>
                <a:cs typeface="+mn-cs"/>
              </a:defRPr>
            </a:lvl7pPr>
            <a:lvl8pPr marL="3812637" algn="l" defTabSz="1089325" rtl="0" eaLnBrk="1" latinLnBrk="0" hangingPunct="1">
              <a:defRPr kumimoji="1" sz="2100" kern="1200">
                <a:solidFill>
                  <a:schemeClr val="tx1"/>
                </a:solidFill>
                <a:latin typeface="+mn-lt"/>
                <a:ea typeface="+mn-ea"/>
                <a:cs typeface="+mn-cs"/>
              </a:defRPr>
            </a:lvl8pPr>
            <a:lvl9pPr marL="4357299" algn="l" defTabSz="1089325" rtl="0" eaLnBrk="1" latinLnBrk="0" hangingPunct="1">
              <a:defRPr kumimoji="1" sz="2100" kern="1200">
                <a:solidFill>
                  <a:schemeClr val="tx1"/>
                </a:solidFill>
                <a:latin typeface="+mn-lt"/>
                <a:ea typeface="+mn-ea"/>
                <a:cs typeface="+mn-cs"/>
              </a:defRPr>
            </a:lvl9pPr>
          </a:lstStyle>
          <a:p>
            <a:fld id="{E8DCCDAA-6D69-46E7-B759-71F91EA5148B}" type="slidenum">
              <a:rPr lang="ja-JP" altLang="en-US" sz="749" baseline="0" smtClean="0">
                <a:solidFill>
                  <a:schemeClr val="tx1"/>
                </a:solidFill>
                <a:latin typeface="SST" pitchFamily="34" charset="0"/>
              </a:rPr>
              <a:pPr/>
              <a:t>‹#›</a:t>
            </a:fld>
            <a:endParaRPr lang="ja-JP" altLang="en-US" sz="749" baseline="0">
              <a:solidFill>
                <a:schemeClr val="tx1"/>
              </a:solidFill>
              <a:latin typeface="SST" pitchFamily="34" charset="0"/>
            </a:endParaRPr>
          </a:p>
        </p:txBody>
      </p:sp>
    </p:spTree>
    <p:extLst>
      <p:ext uri="{BB962C8B-B14F-4D97-AF65-F5344CB8AC3E}">
        <p14:creationId xmlns:p14="http://schemas.microsoft.com/office/powerpoint/2010/main" val="19742365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646464"/>
        </a:solidFill>
        <a:effectLst/>
      </p:bgPr>
    </p:bg>
    <p:spTree>
      <p:nvGrpSpPr>
        <p:cNvPr id="1" name=""/>
        <p:cNvGrpSpPr/>
        <p:nvPr/>
      </p:nvGrpSpPr>
      <p:grpSpPr>
        <a:xfrm>
          <a:off x="0" y="0"/>
          <a:ext cx="0" cy="0"/>
          <a:chOff x="0" y="0"/>
          <a:chExt cx="0" cy="0"/>
        </a:xfrm>
      </p:grpSpPr>
      <p:sp>
        <p:nvSpPr>
          <p:cNvPr id="6" name="txtHeaderSecClass">
            <a:extLst>
              <a:ext uri="{FF2B5EF4-FFF2-40B4-BE49-F238E27FC236}">
                <a16:creationId xmlns:a16="http://schemas.microsoft.com/office/drawing/2014/main" id="{D2041BA5-6F39-4E45-9A82-A2F3503E4CF9}"/>
              </a:ext>
            </a:extLst>
          </p:cNvPr>
          <p:cNvSpPr txBox="1"/>
          <p:nvPr userDrawn="1"/>
        </p:nvSpPr>
        <p:spPr>
          <a:xfrm>
            <a:off x="8255000" y="4924425"/>
            <a:ext cx="889000" cy="114300"/>
          </a:xfrm>
          <a:prstGeom prst="rect">
            <a:avLst/>
          </a:prstGeom>
          <a:noFill/>
        </p:spPr>
        <p:txBody>
          <a:bodyPr lIns="0" tIns="0" rIns="0" bIns="0">
            <a:spAutoFit/>
          </a:bodyPr>
          <a:lstStyle/>
          <a:p>
            <a:pPr>
              <a:defRPr/>
            </a:pPr>
            <a:r>
              <a:rPr lang="sv-SE" sz="750">
                <a:solidFill>
                  <a:srgbClr val="000000"/>
                </a:solidFill>
                <a:latin typeface="Arial"/>
                <a:cs typeface="Arial" charset="0"/>
              </a:rPr>
              <a:t>Company Internal</a:t>
            </a:r>
          </a:p>
        </p:txBody>
      </p:sp>
      <p:sp>
        <p:nvSpPr>
          <p:cNvPr id="11" name="txtFooterLeft">
            <a:extLst>
              <a:ext uri="{FF2B5EF4-FFF2-40B4-BE49-F238E27FC236}">
                <a16:creationId xmlns:a16="http://schemas.microsoft.com/office/drawing/2014/main" id="{13F5C4BF-7AEB-4DC1-91EA-382FE8D75A48}"/>
              </a:ext>
            </a:extLst>
          </p:cNvPr>
          <p:cNvSpPr txBox="1"/>
          <p:nvPr userDrawn="1"/>
        </p:nvSpPr>
        <p:spPr>
          <a:xfrm>
            <a:off x="979488" y="4924425"/>
            <a:ext cx="1933575" cy="114300"/>
          </a:xfrm>
          <a:prstGeom prst="rect">
            <a:avLst/>
          </a:prstGeom>
          <a:noFill/>
        </p:spPr>
        <p:txBody>
          <a:bodyPr lIns="0" tIns="0" rIns="0" bIns="0">
            <a:spAutoFit/>
          </a:bodyPr>
          <a:lstStyle/>
          <a:p>
            <a:pPr>
              <a:defRPr/>
            </a:pPr>
            <a:r>
              <a:rPr lang="sv-SE" sz="750">
                <a:solidFill>
                  <a:srgbClr val="7F7F7F"/>
                </a:solidFill>
                <a:latin typeface="Arial"/>
                <a:cs typeface="Arial" charset="0"/>
              </a:rPr>
              <a:t>PA1</a:t>
            </a:r>
          </a:p>
        </p:txBody>
      </p:sp>
      <p:sp>
        <p:nvSpPr>
          <p:cNvPr id="1028" name="txtFooterRight">
            <a:extLst>
              <a:ext uri="{FF2B5EF4-FFF2-40B4-BE49-F238E27FC236}">
                <a16:creationId xmlns:a16="http://schemas.microsoft.com/office/drawing/2014/main" id="{732BF113-6099-4DAF-8BD5-477750D896CF}"/>
              </a:ext>
            </a:extLst>
          </p:cNvPr>
          <p:cNvSpPr txBox="1">
            <a:spLocks noChangeArrowheads="1"/>
          </p:cNvSpPr>
          <p:nvPr userDrawn="1"/>
        </p:nvSpPr>
        <p:spPr bwMode="auto">
          <a:xfrm>
            <a:off x="2976563" y="4924425"/>
            <a:ext cx="4633912" cy="11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endParaRPr lang="sv-SE" altLang="en-US" sz="700">
              <a:solidFill>
                <a:srgbClr val="7F7F7F"/>
              </a:solidFill>
            </a:endParaRPr>
          </a:p>
        </p:txBody>
      </p:sp>
      <p:sp>
        <p:nvSpPr>
          <p:cNvPr id="13" name="txtFooterDate">
            <a:extLst>
              <a:ext uri="{FF2B5EF4-FFF2-40B4-BE49-F238E27FC236}">
                <a16:creationId xmlns:a16="http://schemas.microsoft.com/office/drawing/2014/main" id="{8206C10D-A383-44BC-A4DB-DB27A5A675A1}"/>
              </a:ext>
            </a:extLst>
          </p:cNvPr>
          <p:cNvSpPr txBox="1"/>
          <p:nvPr userDrawn="1"/>
        </p:nvSpPr>
        <p:spPr>
          <a:xfrm>
            <a:off x="385763" y="4924425"/>
            <a:ext cx="528637" cy="114300"/>
          </a:xfrm>
          <a:prstGeom prst="rect">
            <a:avLst/>
          </a:prstGeom>
          <a:noFill/>
        </p:spPr>
        <p:txBody>
          <a:bodyPr lIns="0" tIns="0" rIns="0" bIns="0">
            <a:spAutoFit/>
          </a:bodyPr>
          <a:lstStyle/>
          <a:p>
            <a:pPr>
              <a:defRPr/>
            </a:pPr>
            <a:r>
              <a:rPr lang="sv-SE" sz="750">
                <a:solidFill>
                  <a:srgbClr val="7F7F7F"/>
                </a:solidFill>
                <a:latin typeface="Arial"/>
                <a:cs typeface="Arial" charset="0"/>
              </a:rPr>
              <a:t>2018-06-04</a:t>
            </a:r>
          </a:p>
        </p:txBody>
      </p:sp>
      <p:sp>
        <p:nvSpPr>
          <p:cNvPr id="14" name="txtFooterCVLPage">
            <a:extLst>
              <a:ext uri="{FF2B5EF4-FFF2-40B4-BE49-F238E27FC236}">
                <a16:creationId xmlns:a16="http://schemas.microsoft.com/office/drawing/2014/main" id="{F5982033-213B-4DCD-B049-0F1B5C9BE856}"/>
              </a:ext>
            </a:extLst>
          </p:cNvPr>
          <p:cNvSpPr txBox="1"/>
          <p:nvPr userDrawn="1"/>
        </p:nvSpPr>
        <p:spPr>
          <a:xfrm>
            <a:off x="93663" y="4924425"/>
            <a:ext cx="187325" cy="114300"/>
          </a:xfrm>
          <a:prstGeom prst="rect">
            <a:avLst/>
          </a:prstGeom>
          <a:noFill/>
        </p:spPr>
        <p:txBody>
          <a:bodyPr lIns="0" tIns="0" rIns="0" bIns="0">
            <a:spAutoFit/>
          </a:bodyPr>
          <a:lstStyle>
            <a:lvl1pPr>
              <a:defRPr kumimoji="1" sz="1600">
                <a:solidFill>
                  <a:schemeClr val="tx1"/>
                </a:solidFill>
                <a:latin typeface="Arial" panose="020B0604020202020204" pitchFamily="34" charset="0"/>
                <a:cs typeface="Arial" panose="020B0604020202020204" pitchFamily="34" charset="0"/>
              </a:defRPr>
            </a:lvl1pPr>
            <a:lvl2pPr marL="742950" indent="-285750">
              <a:defRPr kumimoji="1" sz="1600">
                <a:solidFill>
                  <a:schemeClr val="tx1"/>
                </a:solidFill>
                <a:latin typeface="Arial" panose="020B0604020202020204" pitchFamily="34" charset="0"/>
                <a:cs typeface="Arial" panose="020B0604020202020204" pitchFamily="34" charset="0"/>
              </a:defRPr>
            </a:lvl2pPr>
            <a:lvl3pPr marL="1143000" indent="-228600">
              <a:defRPr kumimoji="1" sz="1600">
                <a:solidFill>
                  <a:schemeClr val="tx1"/>
                </a:solidFill>
                <a:latin typeface="Arial" panose="020B0604020202020204" pitchFamily="34" charset="0"/>
                <a:cs typeface="Arial" panose="020B0604020202020204" pitchFamily="34" charset="0"/>
              </a:defRPr>
            </a:lvl3pPr>
            <a:lvl4pPr marL="1600200" indent="-228600">
              <a:defRPr kumimoji="1" sz="1600">
                <a:solidFill>
                  <a:schemeClr val="tx1"/>
                </a:solidFill>
                <a:latin typeface="Arial" panose="020B0604020202020204" pitchFamily="34" charset="0"/>
                <a:cs typeface="Arial" panose="020B0604020202020204" pitchFamily="34" charset="0"/>
              </a:defRPr>
            </a:lvl4pPr>
            <a:lvl5pPr marL="2057400" indent="-228600">
              <a:defRPr kumimoji="1" sz="1600">
                <a:solidFill>
                  <a:schemeClr val="tx1"/>
                </a:solidFill>
                <a:latin typeface="Arial" panose="020B0604020202020204" pitchFamily="34" charset="0"/>
                <a:cs typeface="Arial" panose="020B0604020202020204" pitchFamily="34" charset="0"/>
              </a:defRPr>
            </a:lvl5pPr>
            <a:lvl6pPr marL="2514600" indent="-228600" defTabSz="815975" eaLnBrk="0" fontAlgn="base" hangingPunct="0">
              <a:spcBef>
                <a:spcPct val="0"/>
              </a:spcBef>
              <a:spcAft>
                <a:spcPct val="0"/>
              </a:spcAft>
              <a:defRPr kumimoji="1" sz="1600">
                <a:solidFill>
                  <a:schemeClr val="tx1"/>
                </a:solidFill>
                <a:latin typeface="Arial" panose="020B0604020202020204" pitchFamily="34" charset="0"/>
                <a:cs typeface="Arial" panose="020B0604020202020204" pitchFamily="34" charset="0"/>
              </a:defRPr>
            </a:lvl6pPr>
            <a:lvl7pPr marL="2971800" indent="-228600" defTabSz="815975" eaLnBrk="0" fontAlgn="base" hangingPunct="0">
              <a:spcBef>
                <a:spcPct val="0"/>
              </a:spcBef>
              <a:spcAft>
                <a:spcPct val="0"/>
              </a:spcAft>
              <a:defRPr kumimoji="1" sz="1600">
                <a:solidFill>
                  <a:schemeClr val="tx1"/>
                </a:solidFill>
                <a:latin typeface="Arial" panose="020B0604020202020204" pitchFamily="34" charset="0"/>
                <a:cs typeface="Arial" panose="020B0604020202020204" pitchFamily="34" charset="0"/>
              </a:defRPr>
            </a:lvl7pPr>
            <a:lvl8pPr marL="3429000" indent="-228600" defTabSz="815975" eaLnBrk="0" fontAlgn="base" hangingPunct="0">
              <a:spcBef>
                <a:spcPct val="0"/>
              </a:spcBef>
              <a:spcAft>
                <a:spcPct val="0"/>
              </a:spcAft>
              <a:defRPr kumimoji="1" sz="1600">
                <a:solidFill>
                  <a:schemeClr val="tx1"/>
                </a:solidFill>
                <a:latin typeface="Arial" panose="020B0604020202020204" pitchFamily="34" charset="0"/>
                <a:cs typeface="Arial" panose="020B0604020202020204" pitchFamily="34" charset="0"/>
              </a:defRPr>
            </a:lvl8pPr>
            <a:lvl9pPr marL="3886200" indent="-228600" defTabSz="815975" eaLnBrk="0" fontAlgn="base" hangingPunct="0">
              <a:spcBef>
                <a:spcPct val="0"/>
              </a:spcBef>
              <a:spcAft>
                <a:spcPct val="0"/>
              </a:spcAft>
              <a:defRPr kumimoji="1" sz="1600">
                <a:solidFill>
                  <a:schemeClr val="tx1"/>
                </a:solidFill>
                <a:latin typeface="Arial" panose="020B0604020202020204" pitchFamily="34" charset="0"/>
                <a:cs typeface="Arial" panose="020B0604020202020204" pitchFamily="34" charset="0"/>
              </a:defRPr>
            </a:lvl9pPr>
          </a:lstStyle>
          <a:p>
            <a:pPr algn="r">
              <a:defRPr/>
            </a:pPr>
            <a:fld id="{AEF211ED-90C2-4AA0-BFC8-4EDE82D754DF}" type="slidenum">
              <a:rPr lang="sv-SE" altLang="en-US" sz="700" smtClean="0">
                <a:solidFill>
                  <a:srgbClr val="7F7F7F"/>
                </a:solidFill>
              </a:rPr>
              <a:pPr algn="r">
                <a:defRPr/>
              </a:pPr>
              <a:t>‹#›</a:t>
            </a:fld>
            <a:endParaRPr lang="sv-SE" altLang="en-US" sz="700">
              <a:solidFill>
                <a:srgbClr val="7F7F7F"/>
              </a:solidFill>
            </a:endParaRPr>
          </a:p>
        </p:txBody>
      </p:sp>
    </p:spTree>
  </p:cSld>
  <p:clrMap bg1="lt1" tx1="dk1" bg2="lt2" tx2="dk2" accent1="accent1" accent2="accent2" accent3="accent3" accent4="accent4" accent5="accent5" accent6="accent6" hlink="hlink" folHlink="folHlink"/>
  <p:sldLayoutIdLst>
    <p:sldLayoutId id="2147485037" r:id="rId1"/>
    <p:sldLayoutId id="2147485038" r:id="rId2"/>
    <p:sldLayoutId id="2147485039" r:id="rId3"/>
  </p:sldLayoutIdLst>
  <p:hf sldNum="0" hdr="0" ftr="0" dt="0"/>
  <p:txStyles>
    <p:titleStyle>
      <a:lvl1pPr algn="l" defTabSz="815975" rtl="0" eaLnBrk="0" fontAlgn="base" hangingPunct="0">
        <a:spcBef>
          <a:spcPct val="0"/>
        </a:spcBef>
        <a:spcAft>
          <a:spcPct val="0"/>
        </a:spcAft>
        <a:defRPr kumimoji="1" sz="3900" kern="1200">
          <a:solidFill>
            <a:schemeClr val="tx1"/>
          </a:solidFill>
          <a:latin typeface="Arial" panose="020B0604020202020204" pitchFamily="34" charset="0"/>
          <a:ea typeface="+mj-ea"/>
          <a:cs typeface="+mj-cs"/>
        </a:defRPr>
      </a:lvl1pPr>
      <a:lvl2pPr algn="l" defTabSz="815975" rtl="0" eaLnBrk="0" fontAlgn="base" hangingPunct="0">
        <a:spcBef>
          <a:spcPct val="0"/>
        </a:spcBef>
        <a:spcAft>
          <a:spcPct val="0"/>
        </a:spcAft>
        <a:defRPr kumimoji="1" sz="3900">
          <a:solidFill>
            <a:schemeClr val="tx1"/>
          </a:solidFill>
          <a:latin typeface="Arial" panose="020B0604020202020204" pitchFamily="34" charset="0"/>
        </a:defRPr>
      </a:lvl2pPr>
      <a:lvl3pPr algn="l" defTabSz="815975" rtl="0" eaLnBrk="0" fontAlgn="base" hangingPunct="0">
        <a:spcBef>
          <a:spcPct val="0"/>
        </a:spcBef>
        <a:spcAft>
          <a:spcPct val="0"/>
        </a:spcAft>
        <a:defRPr kumimoji="1" sz="3900">
          <a:solidFill>
            <a:schemeClr val="tx1"/>
          </a:solidFill>
          <a:latin typeface="Arial" panose="020B0604020202020204" pitchFamily="34" charset="0"/>
        </a:defRPr>
      </a:lvl3pPr>
      <a:lvl4pPr algn="l" defTabSz="815975" rtl="0" eaLnBrk="0" fontAlgn="base" hangingPunct="0">
        <a:spcBef>
          <a:spcPct val="0"/>
        </a:spcBef>
        <a:spcAft>
          <a:spcPct val="0"/>
        </a:spcAft>
        <a:defRPr kumimoji="1" sz="3900">
          <a:solidFill>
            <a:schemeClr val="tx1"/>
          </a:solidFill>
          <a:latin typeface="Arial" panose="020B0604020202020204" pitchFamily="34" charset="0"/>
        </a:defRPr>
      </a:lvl4pPr>
      <a:lvl5pPr algn="l" defTabSz="815975" rtl="0" eaLnBrk="0" fontAlgn="base" hangingPunct="0">
        <a:spcBef>
          <a:spcPct val="0"/>
        </a:spcBef>
        <a:spcAft>
          <a:spcPct val="0"/>
        </a:spcAft>
        <a:defRPr kumimoji="1" sz="3900">
          <a:solidFill>
            <a:schemeClr val="tx1"/>
          </a:solidFill>
          <a:latin typeface="Arial" panose="020B0604020202020204" pitchFamily="34" charset="0"/>
        </a:defRPr>
      </a:lvl5pPr>
      <a:lvl6pPr marL="457200" algn="l" defTabSz="815975" rtl="0" fontAlgn="base">
        <a:spcBef>
          <a:spcPct val="0"/>
        </a:spcBef>
        <a:spcAft>
          <a:spcPct val="0"/>
        </a:spcAft>
        <a:defRPr kumimoji="1" sz="3900">
          <a:solidFill>
            <a:schemeClr val="tx1"/>
          </a:solidFill>
          <a:latin typeface="Arial" panose="020B0604020202020204" pitchFamily="34" charset="0"/>
        </a:defRPr>
      </a:lvl6pPr>
      <a:lvl7pPr marL="914400" algn="l" defTabSz="815975" rtl="0" fontAlgn="base">
        <a:spcBef>
          <a:spcPct val="0"/>
        </a:spcBef>
        <a:spcAft>
          <a:spcPct val="0"/>
        </a:spcAft>
        <a:defRPr kumimoji="1" sz="3900">
          <a:solidFill>
            <a:schemeClr val="tx1"/>
          </a:solidFill>
          <a:latin typeface="Arial" panose="020B0604020202020204" pitchFamily="34" charset="0"/>
        </a:defRPr>
      </a:lvl7pPr>
      <a:lvl8pPr marL="1371600" algn="l" defTabSz="815975" rtl="0" fontAlgn="base">
        <a:spcBef>
          <a:spcPct val="0"/>
        </a:spcBef>
        <a:spcAft>
          <a:spcPct val="0"/>
        </a:spcAft>
        <a:defRPr kumimoji="1" sz="3900">
          <a:solidFill>
            <a:schemeClr val="tx1"/>
          </a:solidFill>
          <a:latin typeface="Arial" panose="020B0604020202020204" pitchFamily="34" charset="0"/>
        </a:defRPr>
      </a:lvl8pPr>
      <a:lvl9pPr marL="1828800" algn="l" defTabSz="815975" rtl="0" fontAlgn="base">
        <a:spcBef>
          <a:spcPct val="0"/>
        </a:spcBef>
        <a:spcAft>
          <a:spcPct val="0"/>
        </a:spcAft>
        <a:defRPr kumimoji="1" sz="3900">
          <a:solidFill>
            <a:schemeClr val="tx1"/>
          </a:solidFill>
          <a:latin typeface="Arial" panose="020B0604020202020204" pitchFamily="34" charset="0"/>
        </a:defRPr>
      </a:lvl9pPr>
    </p:titleStyle>
    <p:bodyStyle>
      <a:lvl1pPr marL="304800" indent="-304800" algn="l" defTabSz="815975" rtl="0" eaLnBrk="0" fontAlgn="base" hangingPunct="0">
        <a:spcBef>
          <a:spcPct val="20000"/>
        </a:spcBef>
        <a:spcAft>
          <a:spcPct val="0"/>
        </a:spcAft>
        <a:buFont typeface="Arial" panose="020B0604020202020204" pitchFamily="34" charset="0"/>
        <a:buChar char="•"/>
        <a:defRPr kumimoji="1" sz="2800" kern="1200">
          <a:solidFill>
            <a:schemeClr val="tx1"/>
          </a:solidFill>
          <a:latin typeface="Arial" panose="020B0604020202020204" pitchFamily="34" charset="0"/>
          <a:ea typeface="+mj-ea"/>
          <a:cs typeface="+mn-cs"/>
        </a:defRPr>
      </a:lvl1pPr>
      <a:lvl2pPr marL="661988" indent="-254000" algn="l" defTabSz="815975" rtl="0" eaLnBrk="0" fontAlgn="base" hangingPunct="0">
        <a:spcBef>
          <a:spcPct val="20000"/>
        </a:spcBef>
        <a:spcAft>
          <a:spcPct val="0"/>
        </a:spcAft>
        <a:buFont typeface="Arial" panose="020B0604020202020204" pitchFamily="34" charset="0"/>
        <a:buChar char="–"/>
        <a:defRPr kumimoji="1" sz="2500" kern="1200">
          <a:solidFill>
            <a:schemeClr val="tx1"/>
          </a:solidFill>
          <a:latin typeface="Arial" panose="020B0604020202020204" pitchFamily="34" charset="0"/>
          <a:ea typeface="+mj-ea"/>
          <a:cs typeface="+mn-cs"/>
        </a:defRPr>
      </a:lvl2pPr>
      <a:lvl3pPr marL="1019175" indent="-203200" algn="l" defTabSz="815975" rtl="0" eaLnBrk="0" fontAlgn="base" hangingPunct="0">
        <a:spcBef>
          <a:spcPct val="20000"/>
        </a:spcBef>
        <a:spcAft>
          <a:spcPct val="0"/>
        </a:spcAft>
        <a:buFont typeface="Arial" panose="020B0604020202020204" pitchFamily="34" charset="0"/>
        <a:buChar char="•"/>
        <a:defRPr kumimoji="1" sz="2200" kern="1200">
          <a:solidFill>
            <a:schemeClr val="tx1"/>
          </a:solidFill>
          <a:latin typeface="Arial" panose="020B0604020202020204" pitchFamily="34" charset="0"/>
          <a:ea typeface="+mj-ea"/>
          <a:cs typeface="+mn-cs"/>
        </a:defRPr>
      </a:lvl3pPr>
      <a:lvl4pPr marL="1427163" indent="-203200" algn="l" defTabSz="815975" rtl="0" eaLnBrk="0" fontAlgn="base" hangingPunct="0">
        <a:spcBef>
          <a:spcPct val="20000"/>
        </a:spcBef>
        <a:spcAft>
          <a:spcPct val="0"/>
        </a:spcAft>
        <a:buFont typeface="Arial" panose="020B0604020202020204" pitchFamily="34" charset="0"/>
        <a:buChar char="–"/>
        <a:defRPr kumimoji="1" kern="1200">
          <a:solidFill>
            <a:schemeClr val="tx1"/>
          </a:solidFill>
          <a:latin typeface="Arial" panose="020B0604020202020204" pitchFamily="34" charset="0"/>
          <a:ea typeface="+mj-ea"/>
          <a:cs typeface="+mn-cs"/>
        </a:defRPr>
      </a:lvl4pPr>
      <a:lvl5pPr marL="1836738" indent="-203200" algn="l" defTabSz="815975" rtl="0" eaLnBrk="0" fontAlgn="base" hangingPunct="0">
        <a:spcBef>
          <a:spcPct val="20000"/>
        </a:spcBef>
        <a:spcAft>
          <a:spcPct val="0"/>
        </a:spcAft>
        <a:buFont typeface="Arial" panose="020B0604020202020204" pitchFamily="34" charset="0"/>
        <a:buChar char="»"/>
        <a:defRPr kumimoji="1" kern="1200">
          <a:solidFill>
            <a:schemeClr val="tx1"/>
          </a:solidFill>
          <a:latin typeface="Arial" panose="020B0604020202020204" pitchFamily="34" charset="0"/>
          <a:ea typeface="+mj-ea"/>
          <a:cs typeface="+mn-cs"/>
        </a:defRPr>
      </a:lvl5pPr>
      <a:lvl6pPr marL="2244935" indent="-204085" algn="l" defTabSz="816340" rtl="0" eaLnBrk="1" latinLnBrk="0" hangingPunct="1">
        <a:spcBef>
          <a:spcPct val="20000"/>
        </a:spcBef>
        <a:buFont typeface="Arial" pitchFamily="34" charset="0"/>
        <a:buChar char="•"/>
        <a:defRPr kumimoji="1" sz="1800" kern="1200">
          <a:solidFill>
            <a:schemeClr val="tx1"/>
          </a:solidFill>
          <a:latin typeface="+mn-lt"/>
          <a:ea typeface="+mn-ea"/>
          <a:cs typeface="+mn-cs"/>
        </a:defRPr>
      </a:lvl6pPr>
      <a:lvl7pPr marL="2653105" indent="-204085" algn="l" defTabSz="816340" rtl="0" eaLnBrk="1" latinLnBrk="0" hangingPunct="1">
        <a:spcBef>
          <a:spcPct val="20000"/>
        </a:spcBef>
        <a:buFont typeface="Arial" pitchFamily="34" charset="0"/>
        <a:buChar char="•"/>
        <a:defRPr kumimoji="1" sz="1800" kern="1200">
          <a:solidFill>
            <a:schemeClr val="tx1"/>
          </a:solidFill>
          <a:latin typeface="+mn-lt"/>
          <a:ea typeface="+mn-ea"/>
          <a:cs typeface="+mn-cs"/>
        </a:defRPr>
      </a:lvl7pPr>
      <a:lvl8pPr marL="3061275" indent="-204085" algn="l" defTabSz="816340" rtl="0" eaLnBrk="1" latinLnBrk="0" hangingPunct="1">
        <a:spcBef>
          <a:spcPct val="20000"/>
        </a:spcBef>
        <a:buFont typeface="Arial" pitchFamily="34" charset="0"/>
        <a:buChar char="•"/>
        <a:defRPr kumimoji="1" sz="1800" kern="1200">
          <a:solidFill>
            <a:schemeClr val="tx1"/>
          </a:solidFill>
          <a:latin typeface="+mn-lt"/>
          <a:ea typeface="+mn-ea"/>
          <a:cs typeface="+mn-cs"/>
        </a:defRPr>
      </a:lvl8pPr>
      <a:lvl9pPr marL="3469445" indent="-204085" algn="l" defTabSz="816340" rtl="0" eaLnBrk="1" latinLnBrk="0" hangingPunct="1">
        <a:spcBef>
          <a:spcPct val="20000"/>
        </a:spcBef>
        <a:buFont typeface="Arial" pitchFamily="34" charset="0"/>
        <a:buChar char="•"/>
        <a:defRPr kumimoji="1" sz="1800" kern="1200">
          <a:solidFill>
            <a:schemeClr val="tx1"/>
          </a:solidFill>
          <a:latin typeface="+mn-lt"/>
          <a:ea typeface="+mn-ea"/>
          <a:cs typeface="+mn-cs"/>
        </a:defRPr>
      </a:lvl9pPr>
    </p:bodyStyle>
    <p:otherStyle>
      <a:defPPr>
        <a:defRPr lang="ja-JP"/>
      </a:defPPr>
      <a:lvl1pPr marL="0" algn="l" defTabSz="816340" rtl="0" eaLnBrk="1" latinLnBrk="0" hangingPunct="1">
        <a:defRPr kumimoji="1" sz="1600" kern="1200">
          <a:solidFill>
            <a:schemeClr val="tx1"/>
          </a:solidFill>
          <a:latin typeface="+mn-lt"/>
          <a:ea typeface="+mn-ea"/>
          <a:cs typeface="+mn-cs"/>
        </a:defRPr>
      </a:lvl1pPr>
      <a:lvl2pPr marL="408170" algn="l" defTabSz="816340" rtl="0" eaLnBrk="1" latinLnBrk="0" hangingPunct="1">
        <a:defRPr kumimoji="1" sz="1600" kern="1200">
          <a:solidFill>
            <a:schemeClr val="tx1"/>
          </a:solidFill>
          <a:latin typeface="+mn-lt"/>
          <a:ea typeface="+mn-ea"/>
          <a:cs typeface="+mn-cs"/>
        </a:defRPr>
      </a:lvl2pPr>
      <a:lvl3pPr marL="816340" algn="l" defTabSz="816340" rtl="0" eaLnBrk="1" latinLnBrk="0" hangingPunct="1">
        <a:defRPr kumimoji="1" sz="1600" kern="1200">
          <a:solidFill>
            <a:schemeClr val="tx1"/>
          </a:solidFill>
          <a:latin typeface="+mn-lt"/>
          <a:ea typeface="+mn-ea"/>
          <a:cs typeface="+mn-cs"/>
        </a:defRPr>
      </a:lvl3pPr>
      <a:lvl4pPr marL="1224510" algn="l" defTabSz="816340" rtl="0" eaLnBrk="1" latinLnBrk="0" hangingPunct="1">
        <a:defRPr kumimoji="1" sz="1600" kern="1200">
          <a:solidFill>
            <a:schemeClr val="tx1"/>
          </a:solidFill>
          <a:latin typeface="+mn-lt"/>
          <a:ea typeface="+mn-ea"/>
          <a:cs typeface="+mn-cs"/>
        </a:defRPr>
      </a:lvl4pPr>
      <a:lvl5pPr marL="1632680" algn="l" defTabSz="816340" rtl="0" eaLnBrk="1" latinLnBrk="0" hangingPunct="1">
        <a:defRPr kumimoji="1" sz="1600" kern="1200">
          <a:solidFill>
            <a:schemeClr val="tx1"/>
          </a:solidFill>
          <a:latin typeface="+mn-lt"/>
          <a:ea typeface="+mn-ea"/>
          <a:cs typeface="+mn-cs"/>
        </a:defRPr>
      </a:lvl5pPr>
      <a:lvl6pPr marL="2040850" algn="l" defTabSz="816340" rtl="0" eaLnBrk="1" latinLnBrk="0" hangingPunct="1">
        <a:defRPr kumimoji="1" sz="1600" kern="1200">
          <a:solidFill>
            <a:schemeClr val="tx1"/>
          </a:solidFill>
          <a:latin typeface="+mn-lt"/>
          <a:ea typeface="+mn-ea"/>
          <a:cs typeface="+mn-cs"/>
        </a:defRPr>
      </a:lvl6pPr>
      <a:lvl7pPr marL="2449020" algn="l" defTabSz="816340" rtl="0" eaLnBrk="1" latinLnBrk="0" hangingPunct="1">
        <a:defRPr kumimoji="1" sz="1600" kern="1200">
          <a:solidFill>
            <a:schemeClr val="tx1"/>
          </a:solidFill>
          <a:latin typeface="+mn-lt"/>
          <a:ea typeface="+mn-ea"/>
          <a:cs typeface="+mn-cs"/>
        </a:defRPr>
      </a:lvl7pPr>
      <a:lvl8pPr marL="2857190" algn="l" defTabSz="816340" rtl="0" eaLnBrk="1" latinLnBrk="0" hangingPunct="1">
        <a:defRPr kumimoji="1" sz="1600" kern="1200">
          <a:solidFill>
            <a:schemeClr val="tx1"/>
          </a:solidFill>
          <a:latin typeface="+mn-lt"/>
          <a:ea typeface="+mn-ea"/>
          <a:cs typeface="+mn-cs"/>
        </a:defRPr>
      </a:lvl8pPr>
      <a:lvl9pPr marL="3265360" algn="l" defTabSz="816340" rtl="0" eaLnBrk="1" latinLnBrk="0" hangingPunct="1">
        <a:defRPr kumimoji="1" sz="16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01744522"/>
      </p:ext>
    </p:extLst>
  </p:cSld>
  <p:clrMap bg1="lt1" tx1="dk1" bg2="lt2" tx2="dk2" accent1="accent1" accent2="accent2" accent3="accent3" accent4="accent4" accent5="accent5" accent6="accent6" hlink="hlink" folHlink="folHlink"/>
  <p:sldLayoutIdLst>
    <p:sldLayoutId id="2147483769" r:id="rId1"/>
  </p:sldLayoutIdLst>
  <p:hf sldNum="0" hdr="0" ftr="0" dt="0"/>
  <p:txStyles>
    <p:titleStyle>
      <a:lvl1pPr algn="l" defTabSz="1089325" rtl="0" eaLnBrk="1" latinLnBrk="0" hangingPunct="1">
        <a:spcBef>
          <a:spcPct val="0"/>
        </a:spcBef>
        <a:buNone/>
        <a:defRPr kumimoji="1" sz="5200" kern="1200">
          <a:solidFill>
            <a:schemeClr val="tx1"/>
          </a:solidFill>
          <a:latin typeface="+mj-ea"/>
          <a:ea typeface="+mj-ea"/>
          <a:cs typeface="+mj-cs"/>
        </a:defRPr>
      </a:lvl1pPr>
    </p:titleStyle>
    <p:bodyStyle>
      <a:lvl1pPr marL="408497" indent="-408497" algn="l" defTabSz="1089325" rtl="0" eaLnBrk="1" latinLnBrk="0" hangingPunct="1">
        <a:spcBef>
          <a:spcPct val="20000"/>
        </a:spcBef>
        <a:buFont typeface="Arial" pitchFamily="34" charset="0"/>
        <a:buChar char="•"/>
        <a:defRPr kumimoji="1" sz="3800" kern="1200">
          <a:solidFill>
            <a:schemeClr val="tx1"/>
          </a:solidFill>
          <a:latin typeface="+mj-ea"/>
          <a:ea typeface="+mj-ea"/>
          <a:cs typeface="+mn-cs"/>
        </a:defRPr>
      </a:lvl1pPr>
      <a:lvl2pPr marL="885076" indent="-340414" algn="l" defTabSz="1089325" rtl="0" eaLnBrk="1" latinLnBrk="0" hangingPunct="1">
        <a:spcBef>
          <a:spcPct val="20000"/>
        </a:spcBef>
        <a:buFont typeface="Arial" pitchFamily="34" charset="0"/>
        <a:buChar char="–"/>
        <a:defRPr kumimoji="1" sz="3300" kern="1200">
          <a:solidFill>
            <a:schemeClr val="tx1"/>
          </a:solidFill>
          <a:latin typeface="+mj-ea"/>
          <a:ea typeface="+mj-ea"/>
          <a:cs typeface="+mn-cs"/>
        </a:defRPr>
      </a:lvl2pPr>
      <a:lvl3pPr marL="1361656" indent="-272331" algn="l" defTabSz="1089325" rtl="0" eaLnBrk="1" latinLnBrk="0" hangingPunct="1">
        <a:spcBef>
          <a:spcPct val="20000"/>
        </a:spcBef>
        <a:buFont typeface="Arial" pitchFamily="34" charset="0"/>
        <a:buChar char="•"/>
        <a:defRPr kumimoji="1" sz="2900" kern="1200">
          <a:solidFill>
            <a:schemeClr val="tx1"/>
          </a:solidFill>
          <a:latin typeface="+mj-ea"/>
          <a:ea typeface="+mj-ea"/>
          <a:cs typeface="+mn-cs"/>
        </a:defRPr>
      </a:lvl3pPr>
      <a:lvl4pPr marL="1906318" indent="-272331" algn="l" defTabSz="1089325" rtl="0" eaLnBrk="1" latinLnBrk="0" hangingPunct="1">
        <a:spcBef>
          <a:spcPct val="20000"/>
        </a:spcBef>
        <a:buFont typeface="Arial" pitchFamily="34" charset="0"/>
        <a:buChar char="–"/>
        <a:defRPr kumimoji="1" sz="2400" kern="1200">
          <a:solidFill>
            <a:schemeClr val="tx1"/>
          </a:solidFill>
          <a:latin typeface="+mj-ea"/>
          <a:ea typeface="+mj-ea"/>
          <a:cs typeface="+mn-cs"/>
        </a:defRPr>
      </a:lvl4pPr>
      <a:lvl5pPr marL="2450981" indent="-272331" algn="l" defTabSz="1089325" rtl="0" eaLnBrk="1" latinLnBrk="0" hangingPunct="1">
        <a:spcBef>
          <a:spcPct val="20000"/>
        </a:spcBef>
        <a:buFont typeface="Arial" pitchFamily="34" charset="0"/>
        <a:buChar char="»"/>
        <a:defRPr kumimoji="1" sz="2400" kern="1200">
          <a:solidFill>
            <a:schemeClr val="tx1"/>
          </a:solidFill>
          <a:latin typeface="+mj-ea"/>
          <a:ea typeface="+mj-ea"/>
          <a:cs typeface="+mn-cs"/>
        </a:defRPr>
      </a:lvl5pPr>
      <a:lvl6pPr marL="2995643" indent="-272331" algn="l" defTabSz="1089325" rtl="0" eaLnBrk="1" latinLnBrk="0" hangingPunct="1">
        <a:spcBef>
          <a:spcPct val="20000"/>
        </a:spcBef>
        <a:buFont typeface="Arial" pitchFamily="34" charset="0"/>
        <a:buChar char="•"/>
        <a:defRPr kumimoji="1" sz="2400" kern="1200">
          <a:solidFill>
            <a:schemeClr val="tx1"/>
          </a:solidFill>
          <a:latin typeface="+mn-lt"/>
          <a:ea typeface="+mn-ea"/>
          <a:cs typeface="+mn-cs"/>
        </a:defRPr>
      </a:lvl6pPr>
      <a:lvl7pPr marL="3540305" indent="-272331" algn="l" defTabSz="1089325" rtl="0" eaLnBrk="1" latinLnBrk="0" hangingPunct="1">
        <a:spcBef>
          <a:spcPct val="20000"/>
        </a:spcBef>
        <a:buFont typeface="Arial" pitchFamily="34" charset="0"/>
        <a:buChar char="•"/>
        <a:defRPr kumimoji="1" sz="2400" kern="1200">
          <a:solidFill>
            <a:schemeClr val="tx1"/>
          </a:solidFill>
          <a:latin typeface="+mn-lt"/>
          <a:ea typeface="+mn-ea"/>
          <a:cs typeface="+mn-cs"/>
        </a:defRPr>
      </a:lvl7pPr>
      <a:lvl8pPr marL="4084968" indent="-272331" algn="l" defTabSz="1089325" rtl="0" eaLnBrk="1" latinLnBrk="0" hangingPunct="1">
        <a:spcBef>
          <a:spcPct val="20000"/>
        </a:spcBef>
        <a:buFont typeface="Arial" pitchFamily="34" charset="0"/>
        <a:buChar char="•"/>
        <a:defRPr kumimoji="1" sz="2400" kern="1200">
          <a:solidFill>
            <a:schemeClr val="tx1"/>
          </a:solidFill>
          <a:latin typeface="+mn-lt"/>
          <a:ea typeface="+mn-ea"/>
          <a:cs typeface="+mn-cs"/>
        </a:defRPr>
      </a:lvl8pPr>
      <a:lvl9pPr marL="4629630" indent="-272331" algn="l" defTabSz="1089325" rtl="0" eaLnBrk="1" latinLnBrk="0" hangingPunct="1">
        <a:spcBef>
          <a:spcPct val="20000"/>
        </a:spcBef>
        <a:buFont typeface="Arial" pitchFamily="34" charset="0"/>
        <a:buChar char="•"/>
        <a:defRPr kumimoji="1" sz="2400" kern="1200">
          <a:solidFill>
            <a:schemeClr val="tx1"/>
          </a:solidFill>
          <a:latin typeface="+mn-lt"/>
          <a:ea typeface="+mn-ea"/>
          <a:cs typeface="+mn-cs"/>
        </a:defRPr>
      </a:lvl9pPr>
    </p:bodyStyle>
    <p:otherStyle>
      <a:defPPr>
        <a:defRPr lang="ja-JP"/>
      </a:defPPr>
      <a:lvl1pPr marL="0" algn="l" defTabSz="1089325" rtl="0" eaLnBrk="1" latinLnBrk="0" hangingPunct="1">
        <a:defRPr kumimoji="1" sz="2100" kern="1200">
          <a:solidFill>
            <a:schemeClr val="tx1"/>
          </a:solidFill>
          <a:latin typeface="+mn-lt"/>
          <a:ea typeface="+mn-ea"/>
          <a:cs typeface="+mn-cs"/>
        </a:defRPr>
      </a:lvl1pPr>
      <a:lvl2pPr marL="544662" algn="l" defTabSz="1089325" rtl="0" eaLnBrk="1" latinLnBrk="0" hangingPunct="1">
        <a:defRPr kumimoji="1" sz="2100" kern="1200">
          <a:solidFill>
            <a:schemeClr val="tx1"/>
          </a:solidFill>
          <a:latin typeface="+mn-lt"/>
          <a:ea typeface="+mn-ea"/>
          <a:cs typeface="+mn-cs"/>
        </a:defRPr>
      </a:lvl2pPr>
      <a:lvl3pPr marL="1089325" algn="l" defTabSz="1089325" rtl="0" eaLnBrk="1" latinLnBrk="0" hangingPunct="1">
        <a:defRPr kumimoji="1" sz="2100" kern="1200">
          <a:solidFill>
            <a:schemeClr val="tx1"/>
          </a:solidFill>
          <a:latin typeface="+mn-lt"/>
          <a:ea typeface="+mn-ea"/>
          <a:cs typeface="+mn-cs"/>
        </a:defRPr>
      </a:lvl3pPr>
      <a:lvl4pPr marL="1633987" algn="l" defTabSz="1089325" rtl="0" eaLnBrk="1" latinLnBrk="0" hangingPunct="1">
        <a:defRPr kumimoji="1" sz="2100" kern="1200">
          <a:solidFill>
            <a:schemeClr val="tx1"/>
          </a:solidFill>
          <a:latin typeface="+mn-lt"/>
          <a:ea typeface="+mn-ea"/>
          <a:cs typeface="+mn-cs"/>
        </a:defRPr>
      </a:lvl4pPr>
      <a:lvl5pPr marL="2178649" algn="l" defTabSz="1089325" rtl="0" eaLnBrk="1" latinLnBrk="0" hangingPunct="1">
        <a:defRPr kumimoji="1" sz="2100" kern="1200">
          <a:solidFill>
            <a:schemeClr val="tx1"/>
          </a:solidFill>
          <a:latin typeface="+mn-lt"/>
          <a:ea typeface="+mn-ea"/>
          <a:cs typeface="+mn-cs"/>
        </a:defRPr>
      </a:lvl5pPr>
      <a:lvl6pPr marL="2723312" algn="l" defTabSz="1089325" rtl="0" eaLnBrk="1" latinLnBrk="0" hangingPunct="1">
        <a:defRPr kumimoji="1" sz="2100" kern="1200">
          <a:solidFill>
            <a:schemeClr val="tx1"/>
          </a:solidFill>
          <a:latin typeface="+mn-lt"/>
          <a:ea typeface="+mn-ea"/>
          <a:cs typeface="+mn-cs"/>
        </a:defRPr>
      </a:lvl6pPr>
      <a:lvl7pPr marL="3267974" algn="l" defTabSz="1089325" rtl="0" eaLnBrk="1" latinLnBrk="0" hangingPunct="1">
        <a:defRPr kumimoji="1" sz="2100" kern="1200">
          <a:solidFill>
            <a:schemeClr val="tx1"/>
          </a:solidFill>
          <a:latin typeface="+mn-lt"/>
          <a:ea typeface="+mn-ea"/>
          <a:cs typeface="+mn-cs"/>
        </a:defRPr>
      </a:lvl7pPr>
      <a:lvl8pPr marL="3812637" algn="l" defTabSz="1089325" rtl="0" eaLnBrk="1" latinLnBrk="0" hangingPunct="1">
        <a:defRPr kumimoji="1" sz="2100" kern="1200">
          <a:solidFill>
            <a:schemeClr val="tx1"/>
          </a:solidFill>
          <a:latin typeface="+mn-lt"/>
          <a:ea typeface="+mn-ea"/>
          <a:cs typeface="+mn-cs"/>
        </a:defRPr>
      </a:lvl8pPr>
      <a:lvl9pPr marL="4357299" algn="l" defTabSz="1089325" rtl="0" eaLnBrk="1" latinLnBrk="0" hangingPunct="1">
        <a:defRPr kumimoji="1"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32FC657-2316-27A5-57DC-33E36BA3F382}"/>
              </a:ext>
            </a:extLst>
          </p:cNvPr>
          <p:cNvSpPr>
            <a:spLocks noGrp="1"/>
          </p:cNvSpPr>
          <p:nvPr>
            <p:ph type="body" sz="quarter" idx="14"/>
          </p:nvPr>
        </p:nvSpPr>
        <p:spPr/>
        <p:txBody>
          <a:bodyPr/>
          <a:lstStyle/>
          <a:p>
            <a:pPr eaLnBrk="1" hangingPunct="1"/>
            <a:r>
              <a:rPr lang="en-US"/>
              <a:t>Further complexity reduction for </a:t>
            </a:r>
            <a:r>
              <a:rPr lang="en-US" err="1"/>
              <a:t>eRedcap</a:t>
            </a:r>
            <a:r>
              <a:rPr lang="en-US"/>
              <a:t> devices </a:t>
            </a:r>
          </a:p>
          <a:p>
            <a:pPr eaLnBrk="1" hangingPunct="1"/>
            <a:r>
              <a:rPr lang="en-US"/>
              <a:t>enabling SAW-less design</a:t>
            </a:r>
            <a:endParaRPr lang="ja-JP" altLang="en-US"/>
          </a:p>
          <a:p>
            <a:endParaRPr lang="en-US"/>
          </a:p>
        </p:txBody>
      </p:sp>
      <p:sp>
        <p:nvSpPr>
          <p:cNvPr id="5" name="Text Placeholder 4">
            <a:extLst>
              <a:ext uri="{FF2B5EF4-FFF2-40B4-BE49-F238E27FC236}">
                <a16:creationId xmlns:a16="http://schemas.microsoft.com/office/drawing/2014/main" id="{4F8EABE6-D43F-0A44-EE84-3ED74D45E829}"/>
              </a:ext>
            </a:extLst>
          </p:cNvPr>
          <p:cNvSpPr>
            <a:spLocks noGrp="1"/>
          </p:cNvSpPr>
          <p:nvPr>
            <p:ph type="body" sz="quarter" idx="15"/>
          </p:nvPr>
        </p:nvSpPr>
        <p:spPr>
          <a:xfrm>
            <a:off x="541172" y="3219523"/>
            <a:ext cx="8062848" cy="492443"/>
          </a:xfrm>
        </p:spPr>
        <p:txBody>
          <a:bodyPr/>
          <a:lstStyle/>
          <a:p>
            <a:r>
              <a:rPr lang="en-US" altLang="ja-JP" sz="1400" dirty="0">
                <a:ea typeface="MS PGothic" panose="020B0600070205080204" pitchFamily="34" charset="-128"/>
              </a:rPr>
              <a:t>Sony, Nordic Semiconductor ASA, </a:t>
            </a:r>
            <a:r>
              <a:rPr lang="en-US" altLang="ja-JP" sz="1400" dirty="0" err="1">
                <a:ea typeface="MS PGothic" panose="020B0600070205080204" pitchFamily="34" charset="-128"/>
              </a:rPr>
              <a:t>Semtech</a:t>
            </a:r>
            <a:r>
              <a:rPr lang="en-US" altLang="ja-JP" sz="1400" dirty="0">
                <a:ea typeface="MS PGothic" panose="020B0600070205080204" pitchFamily="34" charset="-128"/>
              </a:rPr>
              <a:t>, Sequans Communications</a:t>
            </a:r>
            <a:endParaRPr lang="ja-JP" altLang="en-US" sz="1400" dirty="0">
              <a:ea typeface="MS PGothic" panose="020B0600070205080204" pitchFamily="34" charset="-128"/>
            </a:endParaRPr>
          </a:p>
          <a:p>
            <a:endParaRPr lang="en-US" dirty="0"/>
          </a:p>
        </p:txBody>
      </p:sp>
      <p:sp>
        <p:nvSpPr>
          <p:cNvPr id="6" name="TextBox 5">
            <a:extLst>
              <a:ext uri="{FF2B5EF4-FFF2-40B4-BE49-F238E27FC236}">
                <a16:creationId xmlns:a16="http://schemas.microsoft.com/office/drawing/2014/main" id="{FB6A1252-3175-1E6B-AF8D-2D2B13A50E29}"/>
              </a:ext>
            </a:extLst>
          </p:cNvPr>
          <p:cNvSpPr txBox="1"/>
          <p:nvPr/>
        </p:nvSpPr>
        <p:spPr>
          <a:xfrm>
            <a:off x="6172111" y="31949"/>
            <a:ext cx="2730235" cy="830997"/>
          </a:xfrm>
          <a:prstGeom prst="rect">
            <a:avLst/>
          </a:prstGeom>
          <a:noFill/>
        </p:spPr>
        <p:txBody>
          <a:bodyPr wrap="none" rtlCol="0">
            <a:spAutoFit/>
          </a:bodyPr>
          <a:lstStyle/>
          <a:p>
            <a:r>
              <a:rPr lang="en-US" sz="1200" b="1" dirty="0">
                <a:solidFill>
                  <a:schemeClr val="bg1"/>
                </a:solidFill>
              </a:rPr>
              <a:t>3GPP TSG-RAN WG4 Meeting #110</a:t>
            </a:r>
          </a:p>
          <a:p>
            <a:r>
              <a:rPr lang="en-US" sz="1200" b="1" dirty="0">
                <a:solidFill>
                  <a:schemeClr val="bg1"/>
                </a:solidFill>
              </a:rPr>
              <a:t>Athens, GR, 26 Feb – 01 Mar, 2024</a:t>
            </a:r>
          </a:p>
          <a:p>
            <a:r>
              <a:rPr lang="en-US" sz="1200" b="1" dirty="0">
                <a:solidFill>
                  <a:schemeClr val="bg1"/>
                </a:solidFill>
              </a:rPr>
              <a:t>R4-2402401</a:t>
            </a:r>
          </a:p>
          <a:p>
            <a:r>
              <a:rPr lang="en-US" sz="1200" b="1" dirty="0">
                <a:solidFill>
                  <a:schemeClr val="bg1"/>
                </a:solidFill>
              </a:rPr>
              <a:t>Agenda item: 15</a:t>
            </a:r>
          </a:p>
        </p:txBody>
      </p:sp>
    </p:spTree>
    <p:extLst>
      <p:ext uri="{BB962C8B-B14F-4D97-AF65-F5344CB8AC3E}">
        <p14:creationId xmlns:p14="http://schemas.microsoft.com/office/powerpoint/2010/main" val="39560781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3C60F4-3838-2E62-F4EF-7D789B3AFB17}"/>
              </a:ext>
            </a:extLst>
          </p:cNvPr>
          <p:cNvSpPr>
            <a:spLocks noGrp="1"/>
          </p:cNvSpPr>
          <p:nvPr>
            <p:ph type="title"/>
          </p:nvPr>
        </p:nvSpPr>
        <p:spPr/>
        <p:txBody>
          <a:bodyPr/>
          <a:lstStyle/>
          <a:p>
            <a:r>
              <a:rPr lang="en-US"/>
              <a:t>Background</a:t>
            </a:r>
          </a:p>
        </p:txBody>
      </p:sp>
      <p:sp>
        <p:nvSpPr>
          <p:cNvPr id="3" name="Content Placeholder 2">
            <a:extLst>
              <a:ext uri="{FF2B5EF4-FFF2-40B4-BE49-F238E27FC236}">
                <a16:creationId xmlns:a16="http://schemas.microsoft.com/office/drawing/2014/main" id="{AA6594FD-9626-E657-3301-887CD4288919}"/>
              </a:ext>
            </a:extLst>
          </p:cNvPr>
          <p:cNvSpPr>
            <a:spLocks noGrp="1"/>
          </p:cNvSpPr>
          <p:nvPr>
            <p:ph sz="quarter" idx="13"/>
          </p:nvPr>
        </p:nvSpPr>
        <p:spPr/>
        <p:txBody>
          <a:bodyPr lIns="0" tIns="0" rIns="0" bIns="0" anchor="t"/>
          <a:lstStyle/>
          <a:p>
            <a:pPr marL="161290" indent="-161290"/>
            <a:r>
              <a:rPr lang="en-US" sz="1100" dirty="0"/>
              <a:t>Based on the 3GPP study in </a:t>
            </a:r>
            <a:r>
              <a:rPr lang="en-US" sz="1100" i="1" dirty="0"/>
              <a:t>TR 38.875 Study on support of reduced capability NR devices, </a:t>
            </a:r>
            <a:r>
              <a:rPr lang="en-US" sz="1100" b="1" dirty="0"/>
              <a:t>the duplexer is a major cost contribution in the RF frontend for an NR FDD device</a:t>
            </a:r>
            <a:r>
              <a:rPr lang="en-US" sz="1100" dirty="0"/>
              <a:t>.</a:t>
            </a:r>
            <a:endParaRPr lang="en-US" sz="1600" dirty="0"/>
          </a:p>
          <a:p>
            <a:pPr marL="161290" indent="-161290"/>
            <a:r>
              <a:rPr lang="en-US" sz="1100" dirty="0"/>
              <a:t>Rel-17 Redcap enables HD-FDD operation in NR so that the duplexer can be omitted. However, to meet some RF requirements that have been defined for NR, </a:t>
            </a:r>
            <a:r>
              <a:rPr lang="en-US" sz="1100" b="1" dirty="0"/>
              <a:t>band-specific SAW filters are still needed for HD-FDD Redcap which dilute the intended cost saving benefit.</a:t>
            </a:r>
          </a:p>
          <a:p>
            <a:pPr marL="161290" indent="-161290"/>
            <a:r>
              <a:rPr lang="en-US" sz="1100" dirty="0"/>
              <a:t>In Rel-18 </a:t>
            </a:r>
            <a:r>
              <a:rPr lang="en-US" sz="1100" dirty="0" err="1"/>
              <a:t>eRedcap</a:t>
            </a:r>
            <a:r>
              <a:rPr lang="en-US" sz="1100" dirty="0"/>
              <a:t>, the </a:t>
            </a:r>
            <a:r>
              <a:rPr lang="en-US" sz="1100" dirty="0" err="1"/>
              <a:t>eRedcap</a:t>
            </a:r>
            <a:r>
              <a:rPr lang="en-US" sz="1100" dirty="0"/>
              <a:t> UE with BW3/PR3 is defined. </a:t>
            </a:r>
            <a:r>
              <a:rPr lang="en-US" sz="1100" b="1" dirty="0"/>
              <a:t>It is possible for such a device to meet most of the RF requirements without a SAW filter due to the limited RB length (only 25/12 RBs for 15 and 30 kHz SCS) for PUSCH</a:t>
            </a:r>
            <a:r>
              <a:rPr lang="en-US" sz="1100" dirty="0"/>
              <a:t>, with only a limited set of requirements (e.g., emission and blocking limits) in 38.101-1 as exceptions (see appendix). </a:t>
            </a:r>
          </a:p>
          <a:p>
            <a:pPr marL="161290" indent="-161290"/>
            <a:r>
              <a:rPr lang="en-US" sz="1100" dirty="0"/>
              <a:t>With this proposal, for a further complexity reduction for </a:t>
            </a:r>
            <a:r>
              <a:rPr lang="en-US" sz="1100" dirty="0" err="1"/>
              <a:t>eRedcap</a:t>
            </a:r>
            <a:r>
              <a:rPr lang="en-US" sz="1100" dirty="0"/>
              <a:t> in Rel-19, especially for HD-FDD, </a:t>
            </a:r>
            <a:r>
              <a:rPr lang="en-US" sz="1100" b="1" dirty="0">
                <a:highlight>
                  <a:srgbClr val="FFFF00"/>
                </a:highlight>
              </a:rPr>
              <a:t>we propose to resolve the barriers in 3GPP specs by specifying corresponding mechanism(s) to enable implementations without SAW filters (i.e., SAW-less). </a:t>
            </a:r>
          </a:p>
          <a:p>
            <a:pPr marL="323215" lvl="1" indent="-161290"/>
            <a:r>
              <a:rPr lang="en-US" sz="800" dirty="0"/>
              <a:t>Note: Without SAW filters (i.e., SAW-less) does not imply “without filters”, since a few small and low-cost low-pass filters for harmonics rejection are still needed. </a:t>
            </a:r>
          </a:p>
          <a:p>
            <a:pPr marL="323215" lvl="1" indent="-161290"/>
            <a:r>
              <a:rPr lang="en-US" sz="800" b="1" dirty="0">
                <a:highlight>
                  <a:srgbClr val="FFFF00"/>
                </a:highlight>
              </a:rPr>
              <a:t>Note: the proposed solution to enable the </a:t>
            </a:r>
            <a:r>
              <a:rPr lang="en-US" sz="800" b="1" dirty="0" err="1">
                <a:highlight>
                  <a:srgbClr val="FFFF00"/>
                </a:highlight>
              </a:rPr>
              <a:t>SAWless</a:t>
            </a:r>
            <a:r>
              <a:rPr lang="en-US" sz="800" b="1" dirty="0">
                <a:highlight>
                  <a:srgbClr val="FFFF00"/>
                </a:highlight>
              </a:rPr>
              <a:t> implementation in Rel-19 shall ensure the spurious emission for UE co-existence level is not relaxed. </a:t>
            </a:r>
          </a:p>
        </p:txBody>
      </p:sp>
      <p:pic>
        <p:nvPicPr>
          <p:cNvPr id="4" name="Picture 3">
            <a:extLst>
              <a:ext uri="{FF2B5EF4-FFF2-40B4-BE49-F238E27FC236}">
                <a16:creationId xmlns:a16="http://schemas.microsoft.com/office/drawing/2014/main" id="{2054ED0B-CA6B-7704-FE0A-BE2C8E2E8582}"/>
              </a:ext>
            </a:extLst>
          </p:cNvPr>
          <p:cNvPicPr>
            <a:picLocks noChangeAspect="1"/>
          </p:cNvPicPr>
          <p:nvPr/>
        </p:nvPicPr>
        <p:blipFill rotWithShape="1">
          <a:blip r:embed="rId2"/>
          <a:srcRect b="18319"/>
          <a:stretch/>
        </p:blipFill>
        <p:spPr>
          <a:xfrm>
            <a:off x="665460" y="3546738"/>
            <a:ext cx="3120641" cy="786133"/>
          </a:xfrm>
          <a:prstGeom prst="rect">
            <a:avLst/>
          </a:prstGeom>
          <a:ln w="6350" cap="sq">
            <a:solidFill>
              <a:srgbClr val="000000"/>
            </a:solidFill>
            <a:prstDash val="solid"/>
            <a:miter lim="800000"/>
          </a:ln>
          <a:effectLst/>
        </p:spPr>
      </p:pic>
      <p:sp>
        <p:nvSpPr>
          <p:cNvPr id="6" name="TextBox 5">
            <a:extLst>
              <a:ext uri="{FF2B5EF4-FFF2-40B4-BE49-F238E27FC236}">
                <a16:creationId xmlns:a16="http://schemas.microsoft.com/office/drawing/2014/main" id="{370FE4DD-A114-CF04-1770-D33BB3F3046B}"/>
              </a:ext>
            </a:extLst>
          </p:cNvPr>
          <p:cNvSpPr txBox="1"/>
          <p:nvPr/>
        </p:nvSpPr>
        <p:spPr>
          <a:xfrm>
            <a:off x="849556" y="4414720"/>
            <a:ext cx="2876684" cy="215444"/>
          </a:xfrm>
          <a:prstGeom prst="rect">
            <a:avLst/>
          </a:prstGeom>
          <a:noFill/>
        </p:spPr>
        <p:txBody>
          <a:bodyPr wrap="square">
            <a:spAutoFit/>
          </a:bodyPr>
          <a:lstStyle/>
          <a:p>
            <a:r>
              <a:rPr lang="en-US" sz="800" b="1"/>
              <a:t>Conclusion for HD-FDD cost saving in TR 38.875</a:t>
            </a:r>
          </a:p>
        </p:txBody>
      </p:sp>
      <p:pic>
        <p:nvPicPr>
          <p:cNvPr id="1026" name="Picture 2">
            <a:extLst>
              <a:ext uri="{FF2B5EF4-FFF2-40B4-BE49-F238E27FC236}">
                <a16:creationId xmlns:a16="http://schemas.microsoft.com/office/drawing/2014/main" id="{B5DDDA6B-4D29-3C07-DC00-6737995BD47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07831" y="3265902"/>
            <a:ext cx="2064786" cy="14181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Picture 2">
            <a:extLst>
              <a:ext uri="{FF2B5EF4-FFF2-40B4-BE49-F238E27FC236}">
                <a16:creationId xmlns:a16="http://schemas.microsoft.com/office/drawing/2014/main" id="{C44AF451-B550-EF25-715E-402877222F8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20334" y="3415731"/>
            <a:ext cx="2083685" cy="116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Arrow: Right 4">
            <a:extLst>
              <a:ext uri="{FF2B5EF4-FFF2-40B4-BE49-F238E27FC236}">
                <a16:creationId xmlns:a16="http://schemas.microsoft.com/office/drawing/2014/main" id="{7506AD5C-68E6-B2CD-C54C-9AA7C8D79F7A}"/>
              </a:ext>
            </a:extLst>
          </p:cNvPr>
          <p:cNvSpPr/>
          <p:nvPr/>
        </p:nvSpPr>
        <p:spPr>
          <a:xfrm>
            <a:off x="6172617" y="3904840"/>
            <a:ext cx="390495" cy="262192"/>
          </a:xfrm>
          <a:prstGeom prst="right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p>
        </p:txBody>
      </p:sp>
    </p:spTree>
    <p:extLst>
      <p:ext uri="{BB962C8B-B14F-4D97-AF65-F5344CB8AC3E}">
        <p14:creationId xmlns:p14="http://schemas.microsoft.com/office/powerpoint/2010/main" val="64172714"/>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46F1B4-C9E6-ADFA-A533-AC45A8CF1AD0}"/>
              </a:ext>
            </a:extLst>
          </p:cNvPr>
          <p:cNvSpPr>
            <a:spLocks noGrp="1"/>
          </p:cNvSpPr>
          <p:nvPr>
            <p:ph type="title"/>
          </p:nvPr>
        </p:nvSpPr>
        <p:spPr/>
        <p:txBody>
          <a:bodyPr/>
          <a:lstStyle/>
          <a:p>
            <a:r>
              <a:rPr lang="en-US"/>
              <a:t>Motivation</a:t>
            </a:r>
          </a:p>
        </p:txBody>
      </p:sp>
      <p:sp>
        <p:nvSpPr>
          <p:cNvPr id="3" name="Content Placeholder 2">
            <a:extLst>
              <a:ext uri="{FF2B5EF4-FFF2-40B4-BE49-F238E27FC236}">
                <a16:creationId xmlns:a16="http://schemas.microsoft.com/office/drawing/2014/main" id="{45251CEC-7711-6F92-31AD-ACF1919290A6}"/>
              </a:ext>
            </a:extLst>
          </p:cNvPr>
          <p:cNvSpPr>
            <a:spLocks noGrp="1"/>
          </p:cNvSpPr>
          <p:nvPr>
            <p:ph sz="quarter" idx="13"/>
          </p:nvPr>
        </p:nvSpPr>
        <p:spPr/>
        <p:txBody>
          <a:bodyPr lIns="0" tIns="0" rIns="0" bIns="0" anchor="t"/>
          <a:lstStyle/>
          <a:p>
            <a:r>
              <a:rPr lang="en-US" sz="1100" dirty="0"/>
              <a:t>From the device implementation viewpoint, the SAW-less design is one of the main options to </a:t>
            </a:r>
            <a:r>
              <a:rPr lang="en-US" sz="1100" b="1" dirty="0"/>
              <a:t>achieve hardware complexity reduction while enabling a single SKU (stock-keeping unit) design for global operation.</a:t>
            </a:r>
          </a:p>
          <a:p>
            <a:pPr lvl="1"/>
            <a:r>
              <a:rPr lang="en-US" sz="1000" dirty="0"/>
              <a:t>According to TR 38.875 “</a:t>
            </a:r>
            <a:r>
              <a:rPr lang="en-US" sz="1000" i="1" dirty="0"/>
              <a:t>For Type A HD-FDD, a high proportion of the cost saving occurs because the duplexer can be replaced with a switch and a lowpass filter</a:t>
            </a:r>
            <a:r>
              <a:rPr lang="en-US" sz="1000" dirty="0"/>
              <a:t>”. </a:t>
            </a:r>
          </a:p>
          <a:p>
            <a:pPr lvl="1"/>
            <a:r>
              <a:rPr lang="en-US" sz="1100" b="1" dirty="0">
                <a:highlight>
                  <a:srgbClr val="FFFF00"/>
                </a:highlight>
              </a:rPr>
              <a:t>Removing the band specific SAW filters enables a single SKU design for global operation, simplifying device procurement, development, verification, manufacturing and inventory management.</a:t>
            </a:r>
          </a:p>
          <a:p>
            <a:pPr lvl="1"/>
            <a:r>
              <a:rPr lang="en-US" sz="1000" dirty="0"/>
              <a:t>Removing the SAW filter reduces the insertion loss which improves the power efficiency, and likely also reduces the form factor of the devices. </a:t>
            </a:r>
          </a:p>
          <a:p>
            <a:pPr marL="161290" indent="-161290"/>
            <a:r>
              <a:rPr lang="en-US" sz="1100" dirty="0"/>
              <a:t>Further complexity reduction of eRedCap devices will also </a:t>
            </a:r>
            <a:r>
              <a:rPr lang="en-US" sz="1100" b="1" dirty="0"/>
              <a:t>facilitate further network deployments and ecosystem growth</a:t>
            </a:r>
          </a:p>
          <a:p>
            <a:pPr lvl="1"/>
            <a:r>
              <a:rPr lang="en-US" sz="1000" dirty="0"/>
              <a:t>SAW-less design will allow significant complexity reduction of devices and thus more devices could be deployed to wider applications, bringing more clients and more service utilization of the network. Therefore, SAW-less design will facilitate the growth of the ecosystem. </a:t>
            </a:r>
          </a:p>
          <a:p>
            <a:pPr lvl="1"/>
            <a:r>
              <a:rPr lang="en-US" sz="1000" dirty="0"/>
              <a:t>More economical eRedCap devices will accelerate the network migration and market moving towards 5G technology and away from legacy alternatives that are available today e.g., CAT-1bis devices. This will unleash new use cases and verticals benefiting the whole industry including module makers and operators.</a:t>
            </a:r>
          </a:p>
          <a:p>
            <a:pPr lvl="1"/>
            <a:r>
              <a:rPr lang="en-US" sz="1000" dirty="0"/>
              <a:t>A single SKU design for global operation simplifies worldwide IoT device deployments for customers.</a:t>
            </a:r>
          </a:p>
          <a:p>
            <a:pPr marL="285750" indent="-285750">
              <a:buFont typeface="Arial" panose="020B0604020202020204" pitchFamily="34" charset="0"/>
              <a:buChar char="•"/>
            </a:pPr>
            <a:r>
              <a:rPr lang="en-US" sz="1100" dirty="0"/>
              <a:t>RAN4 has already had some preliminary discussions to enable SAW-less implementation for </a:t>
            </a:r>
            <a:r>
              <a:rPr lang="en-US" sz="1100" dirty="0" err="1"/>
              <a:t>eRedcap</a:t>
            </a:r>
            <a:r>
              <a:rPr lang="en-US" sz="1100" dirty="0"/>
              <a:t> in Rel-18, but no conclusion was reached due to insufficient time. However, as concluded in RAN4#109, </a:t>
            </a:r>
            <a:r>
              <a:rPr lang="en-US" sz="1100" b="1" dirty="0"/>
              <a:t>RAN4 agreed to consider discussion on SAW-less design for eRedCap in Rel-19. </a:t>
            </a:r>
          </a:p>
        </p:txBody>
      </p:sp>
    </p:spTree>
    <p:extLst>
      <p:ext uri="{BB962C8B-B14F-4D97-AF65-F5344CB8AC3E}">
        <p14:creationId xmlns:p14="http://schemas.microsoft.com/office/powerpoint/2010/main" val="2224693436"/>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3F76FB-D970-6EF5-37BC-614F1BF8B5F4}"/>
              </a:ext>
            </a:extLst>
          </p:cNvPr>
          <p:cNvSpPr>
            <a:spLocks noGrp="1"/>
          </p:cNvSpPr>
          <p:nvPr>
            <p:ph type="title"/>
          </p:nvPr>
        </p:nvSpPr>
        <p:spPr/>
        <p:txBody>
          <a:bodyPr/>
          <a:lstStyle/>
          <a:p>
            <a:r>
              <a:rPr lang="en-US"/>
              <a:t>Proposal</a:t>
            </a:r>
          </a:p>
        </p:txBody>
      </p:sp>
      <p:sp>
        <p:nvSpPr>
          <p:cNvPr id="3" name="Content Placeholder 2">
            <a:extLst>
              <a:ext uri="{FF2B5EF4-FFF2-40B4-BE49-F238E27FC236}">
                <a16:creationId xmlns:a16="http://schemas.microsoft.com/office/drawing/2014/main" id="{639CA44D-F96A-83EF-AA56-54276961FABF}"/>
              </a:ext>
            </a:extLst>
          </p:cNvPr>
          <p:cNvSpPr>
            <a:spLocks noGrp="1"/>
          </p:cNvSpPr>
          <p:nvPr>
            <p:ph sz="quarter" idx="13"/>
          </p:nvPr>
        </p:nvSpPr>
        <p:spPr/>
        <p:txBody>
          <a:bodyPr/>
          <a:lstStyle/>
          <a:p>
            <a:r>
              <a:rPr lang="en-US" dirty="0"/>
              <a:t>RAN4 to investigate the limiting factors in UE RF requirements in TS 38.101-1 to enable SAW-less designs in Rel-19.</a:t>
            </a:r>
          </a:p>
          <a:p>
            <a:pPr lvl="1"/>
            <a:r>
              <a:rPr lang="en-US" dirty="0"/>
              <a:t>Focus on PC3 HD-FDD </a:t>
            </a:r>
            <a:r>
              <a:rPr lang="en-US" dirty="0" err="1"/>
              <a:t>eRedcap</a:t>
            </a:r>
            <a:r>
              <a:rPr lang="en-US" dirty="0"/>
              <a:t> with baseband bandwidth reduction BW3/PR3 device (IE supportOfERedCap-r18 is present and IE eRedCapNotReducedBB-BW-r18 is NOT present).</a:t>
            </a:r>
          </a:p>
          <a:p>
            <a:pPr lvl="1"/>
            <a:r>
              <a:rPr lang="en-US" dirty="0"/>
              <a:t>Note: examples of limiting factors are such as band specific transmitter out of band emissions and receiver out of band blocking.</a:t>
            </a:r>
          </a:p>
          <a:p>
            <a:pPr marL="0" indent="0">
              <a:buNone/>
            </a:pPr>
            <a:endParaRPr lang="en-US" dirty="0"/>
          </a:p>
          <a:p>
            <a:r>
              <a:rPr lang="en-US" dirty="0"/>
              <a:t>Based on the identified limiting factor, RAN4 to identify and specify the corresponding mechanism(s) to enable SAW-less </a:t>
            </a:r>
            <a:r>
              <a:rPr lang="en-US" dirty="0" err="1"/>
              <a:t>eRedcap</a:t>
            </a:r>
            <a:r>
              <a:rPr lang="en-US" dirty="0"/>
              <a:t> designs in Rel-19.</a:t>
            </a:r>
          </a:p>
          <a:p>
            <a:pPr lvl="1"/>
            <a:r>
              <a:rPr lang="en-US" dirty="0"/>
              <a:t>The mechanism to enable </a:t>
            </a:r>
            <a:r>
              <a:rPr lang="en-US" dirty="0" err="1"/>
              <a:t>SAWless</a:t>
            </a:r>
            <a:r>
              <a:rPr lang="en-US" dirty="0"/>
              <a:t> </a:t>
            </a:r>
            <a:r>
              <a:rPr lang="en-US" dirty="0" err="1"/>
              <a:t>eRedcap</a:t>
            </a:r>
            <a:r>
              <a:rPr lang="en-US" dirty="0"/>
              <a:t> designs should guarantee the public safety band protection, and that the corresponding spurious emission for UE co-existence level is not relaxed. </a:t>
            </a:r>
          </a:p>
          <a:p>
            <a:pPr marL="0" indent="0">
              <a:buNone/>
            </a:pPr>
            <a:r>
              <a:rPr lang="en-US" dirty="0"/>
              <a:t> </a:t>
            </a:r>
          </a:p>
          <a:p>
            <a:endParaRPr lang="en-US" dirty="0"/>
          </a:p>
        </p:txBody>
      </p:sp>
    </p:spTree>
    <p:extLst>
      <p:ext uri="{BB962C8B-B14F-4D97-AF65-F5344CB8AC3E}">
        <p14:creationId xmlns:p14="http://schemas.microsoft.com/office/powerpoint/2010/main" val="4218313163"/>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282800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49F9A8-704D-074C-533B-FD58882E233C}"/>
              </a:ext>
            </a:extLst>
          </p:cNvPr>
          <p:cNvSpPr>
            <a:spLocks noGrp="1"/>
          </p:cNvSpPr>
          <p:nvPr>
            <p:ph type="title"/>
          </p:nvPr>
        </p:nvSpPr>
        <p:spPr/>
        <p:txBody>
          <a:bodyPr/>
          <a:lstStyle/>
          <a:p>
            <a:r>
              <a:rPr lang="en-US"/>
              <a:t>Appendix: Examples of limited factors in 38.101-1 for SAW-less implementation</a:t>
            </a:r>
          </a:p>
        </p:txBody>
      </p:sp>
      <p:sp>
        <p:nvSpPr>
          <p:cNvPr id="3" name="Content Placeholder 2">
            <a:extLst>
              <a:ext uri="{FF2B5EF4-FFF2-40B4-BE49-F238E27FC236}">
                <a16:creationId xmlns:a16="http://schemas.microsoft.com/office/drawing/2014/main" id="{054D4F69-3489-5B4A-2E3C-65B80903EEF0}"/>
              </a:ext>
            </a:extLst>
          </p:cNvPr>
          <p:cNvSpPr>
            <a:spLocks noGrp="1"/>
          </p:cNvSpPr>
          <p:nvPr>
            <p:ph sz="quarter" idx="13"/>
          </p:nvPr>
        </p:nvSpPr>
        <p:spPr>
          <a:xfrm>
            <a:off x="442377" y="1195910"/>
            <a:ext cx="3965237" cy="3873396"/>
          </a:xfrm>
        </p:spPr>
        <p:txBody>
          <a:bodyPr/>
          <a:lstStyle/>
          <a:p>
            <a:r>
              <a:rPr lang="en-US" sz="1050"/>
              <a:t>Noise for UE-</a:t>
            </a:r>
            <a:r>
              <a:rPr lang="en-US" sz="1050" err="1"/>
              <a:t>coex</a:t>
            </a:r>
            <a:r>
              <a:rPr lang="en-US" sz="1050"/>
              <a:t> in SAW-less design with small frequency offset</a:t>
            </a:r>
          </a:p>
          <a:p>
            <a:pPr lvl="1"/>
            <a:r>
              <a:rPr lang="en-US" sz="750"/>
              <a:t>3GPP requires Tx “noise” into the protected frequency bands to not exceed -50dBm/MHz – specified as “Spurious Emission for UE coexistence” under section 6.5.3.2 in TS 38.101-1</a:t>
            </a:r>
          </a:p>
          <a:p>
            <a:pPr lvl="1"/>
            <a:r>
              <a:rPr lang="en-US" sz="750"/>
              <a:t>This requirement can’t be met for &gt;5MHz channel BWs in SAW-less design due to strong PA non-linearity products falling into the protected bands –SAW filtering is necessary at such band scenarios.</a:t>
            </a:r>
          </a:p>
          <a:p>
            <a:pPr lvl="1"/>
            <a:r>
              <a:rPr lang="en-US" sz="750"/>
              <a:t>This is a major SAW-less design challenge in 5G NR designs compared to LTE IoT using much narrower channel BWs (&lt;1.4MHz)</a:t>
            </a:r>
          </a:p>
          <a:p>
            <a:pPr lvl="1"/>
            <a:r>
              <a:rPr lang="en-US" sz="750"/>
              <a:t>For 5MHz PUSCH, the above requirement becomes more realistic for SAW-less design but still very challenging in some critical scenarios due to higher order IMD products falling into the protected Rx bands</a:t>
            </a:r>
          </a:p>
          <a:p>
            <a:pPr lvl="2"/>
            <a:r>
              <a:rPr lang="en-US" sz="750" b="1"/>
              <a:t>The worst case is n13 Tx noise </a:t>
            </a:r>
            <a:r>
              <a:rPr lang="en-US" sz="750" b="1">
                <a:sym typeface="Wingdings" panose="05000000000000000000" pitchFamily="2" charset="2"/>
              </a:rPr>
              <a:t> </a:t>
            </a:r>
            <a:r>
              <a:rPr lang="en-US" sz="750" b="1"/>
              <a:t>B14 Rx band (protected): </a:t>
            </a:r>
            <a:r>
              <a:rPr lang="en-US" sz="750"/>
              <a:t>-9MHz offset from the edge of LOWEST channel BW, affected by IMD7. This offset is smaller than the minimum </a:t>
            </a:r>
            <a:r>
              <a:rPr lang="en-US" sz="750" err="1"/>
              <a:t>Foob</a:t>
            </a:r>
            <a:r>
              <a:rPr lang="en-US" sz="750"/>
              <a:t> limit (10MHz) that the UE-</a:t>
            </a:r>
            <a:r>
              <a:rPr lang="en-US" sz="750" err="1"/>
              <a:t>coex</a:t>
            </a:r>
            <a:r>
              <a:rPr lang="en-US" sz="750"/>
              <a:t> requirements are usually applied from.</a:t>
            </a:r>
          </a:p>
          <a:p>
            <a:pPr lvl="2"/>
            <a:r>
              <a:rPr lang="en-US" sz="750"/>
              <a:t>Our measurements on a few existing PA types show spurious emission of-43-48dBm/MHz in this scenario </a:t>
            </a:r>
            <a:r>
              <a:rPr lang="en-US" sz="750">
                <a:sym typeface="Wingdings" panose="05000000000000000000" pitchFamily="2" charset="2"/>
              </a:rPr>
              <a:t></a:t>
            </a:r>
            <a:r>
              <a:rPr lang="en-US" sz="750"/>
              <a:t> -45-50dBm at antenna – marginal/not sufficient to meet 3GPP spec. </a:t>
            </a:r>
            <a:endParaRPr lang="en-US" sz="1050"/>
          </a:p>
          <a:p>
            <a:r>
              <a:rPr lang="en-US" sz="1100"/>
              <a:t>Additional blocking requirements for band n71 and105 </a:t>
            </a:r>
          </a:p>
          <a:p>
            <a:pPr lvl="1"/>
            <a:r>
              <a:rPr lang="en-US" sz="800">
                <a:latin typeface="SST"/>
                <a:ea typeface="SST Japanese Pro"/>
              </a:rPr>
              <a:t>In-band Blocking (IBB) spec for 5G NR includes very challenging requirements for n71 (Case 3) and n105 (Case 5). Both specs are much harder than other IBB and OBB specs.</a:t>
            </a:r>
            <a:endParaRPr lang="en-US" sz="1100"/>
          </a:p>
          <a:p>
            <a:endParaRPr lang="en-US" sz="1100"/>
          </a:p>
          <a:p>
            <a:pPr marL="0" indent="0">
              <a:buNone/>
            </a:pPr>
            <a:endParaRPr lang="en-US" sz="1050"/>
          </a:p>
        </p:txBody>
      </p:sp>
      <p:pic>
        <p:nvPicPr>
          <p:cNvPr id="5" name="Picture 4">
            <a:extLst>
              <a:ext uri="{FF2B5EF4-FFF2-40B4-BE49-F238E27FC236}">
                <a16:creationId xmlns:a16="http://schemas.microsoft.com/office/drawing/2014/main" id="{DEAF0C69-8A43-0866-2EE9-BAE3EC974CF5}"/>
              </a:ext>
            </a:extLst>
          </p:cNvPr>
          <p:cNvPicPr>
            <a:picLocks noChangeAspect="1"/>
          </p:cNvPicPr>
          <p:nvPr/>
        </p:nvPicPr>
        <p:blipFill>
          <a:blip r:embed="rId2"/>
          <a:stretch>
            <a:fillRect/>
          </a:stretch>
        </p:blipFill>
        <p:spPr>
          <a:xfrm>
            <a:off x="4652420" y="1195910"/>
            <a:ext cx="4255904" cy="2509171"/>
          </a:xfrm>
          <a:prstGeom prst="rect">
            <a:avLst/>
          </a:prstGeom>
        </p:spPr>
      </p:pic>
      <p:pic>
        <p:nvPicPr>
          <p:cNvPr id="9" name="Picture 8">
            <a:extLst>
              <a:ext uri="{FF2B5EF4-FFF2-40B4-BE49-F238E27FC236}">
                <a16:creationId xmlns:a16="http://schemas.microsoft.com/office/drawing/2014/main" id="{AF5A9162-6329-15AB-4CD3-6BE9774576E9}"/>
              </a:ext>
            </a:extLst>
          </p:cNvPr>
          <p:cNvPicPr>
            <a:picLocks noChangeAspect="1"/>
          </p:cNvPicPr>
          <p:nvPr/>
        </p:nvPicPr>
        <p:blipFill>
          <a:blip r:embed="rId3"/>
          <a:stretch>
            <a:fillRect/>
          </a:stretch>
        </p:blipFill>
        <p:spPr>
          <a:xfrm>
            <a:off x="4652420" y="3813965"/>
            <a:ext cx="4255905" cy="824194"/>
          </a:xfrm>
          <a:prstGeom prst="rect">
            <a:avLst/>
          </a:prstGeom>
        </p:spPr>
      </p:pic>
    </p:spTree>
    <p:extLst>
      <p:ext uri="{BB962C8B-B14F-4D97-AF65-F5344CB8AC3E}">
        <p14:creationId xmlns:p14="http://schemas.microsoft.com/office/powerpoint/2010/main" val="2236231701"/>
      </p:ext>
    </p:extLst>
  </p:cSld>
  <p:clrMapOvr>
    <a:masterClrMapping/>
  </p:clrMapOvr>
  <p:transition spd="slow"/>
</p:sld>
</file>

<file path=ppt/theme/theme1.xml><?xml version="1.0" encoding="utf-8"?>
<a:theme xmlns:a="http://schemas.openxmlformats.org/drawingml/2006/main" name="Dark Gray Mas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1">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lumMod val="95000"/>
            <a:lumOff val="5000"/>
            <a:alpha val="20000"/>
          </a:schemeClr>
        </a:solidFill>
        <a:ln>
          <a:noFill/>
        </a:ln>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White Master">
  <a:themeElements>
    <a:clrScheme name="SONY">
      <a:dk1>
        <a:sysClr val="windowText" lastClr="000000"/>
      </a:dk1>
      <a:lt1>
        <a:sysClr val="window" lastClr="FFFFFF"/>
      </a:lt1>
      <a:dk2>
        <a:srgbClr val="7C388C"/>
      </a:dk2>
      <a:lt2>
        <a:srgbClr val="D42F7E"/>
      </a:lt2>
      <a:accent1>
        <a:srgbClr val="1952A6"/>
      </a:accent1>
      <a:accent2>
        <a:srgbClr val="54A9CC"/>
      </a:accent2>
      <a:accent3>
        <a:srgbClr val="318C3A"/>
      </a:accent3>
      <a:accent4>
        <a:srgbClr val="F2CE00"/>
      </a:accent4>
      <a:accent5>
        <a:srgbClr val="E6820B"/>
      </a:accent5>
      <a:accent6>
        <a:srgbClr val="CF1111"/>
      </a:accent6>
      <a:hlink>
        <a:srgbClr val="5887F5"/>
      </a:hlink>
      <a:folHlink>
        <a:srgbClr val="683ABD"/>
      </a:folHlink>
    </a:clrScheme>
    <a:fontScheme name="SONY">
      <a:majorFont>
        <a:latin typeface="SST"/>
        <a:ea typeface="SST Japanese Pro Regular"/>
        <a:cs typeface=""/>
      </a:majorFont>
      <a:minorFont>
        <a:latin typeface="SST"/>
        <a:ea typeface="SST Japanese Pro Regular"/>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lumMod val="95000"/>
            <a:lumOff val="5000"/>
            <a:alpha val="20000"/>
          </a:schemeClr>
        </a:solidFill>
        <a:ln>
          <a:noFill/>
        </a:ln>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ホワイ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DC8B9D4742BFB49B26D0BA2DD6AE53A" ma:contentTypeVersion="17" ma:contentTypeDescription="Create a new document." ma:contentTypeScope="" ma:versionID="662aed90486360f7275fe2eea0c4558a">
  <xsd:schema xmlns:xsd="http://www.w3.org/2001/XMLSchema" xmlns:xs="http://www.w3.org/2001/XMLSchema" xmlns:p="http://schemas.microsoft.com/office/2006/metadata/properties" xmlns:ns2="fed6b700-95b7-4bcd-9420-776afa9d3ef7" xmlns:ns3="55d979c1-5249-49b1-9d13-48b77d465bf7" targetNamespace="http://schemas.microsoft.com/office/2006/metadata/properties" ma:root="true" ma:fieldsID="cb44c14c0262d173bf7b5cc2020a2044" ns2:_="" ns3:_="">
    <xsd:import namespace="fed6b700-95b7-4bcd-9420-776afa9d3ef7"/>
    <xsd:import namespace="55d979c1-5249-49b1-9d13-48b77d465bf7"/>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3:SharedWithUsers" minOccurs="0"/>
                <xsd:element ref="ns3:SharedWithDetails" minOccurs="0"/>
                <xsd:element ref="ns2:MediaServiceLocation" minOccurs="0"/>
                <xsd:element ref="ns2:MediaLengthInSeconds" minOccurs="0"/>
                <xsd:element ref="ns2:lcf76f155ced4ddcb4097134ff3c332f" minOccurs="0"/>
                <xsd:element ref="ns3: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ed6b700-95b7-4bcd-9420-776afa9d3ef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3cb9d403-1823-4ec6-b2f2-250b7876d07b"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5d979c1-5249-49b1-9d13-48b77d465bf7"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8075a0cb-aabc-4486-bcab-19c2ce2ceeee}" ma:internalName="TaxCatchAll" ma:showField="CatchAllData" ma:web="55d979c1-5249-49b1-9d13-48b77d465bf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55d979c1-5249-49b1-9d13-48b77d465bf7" xsi:nil="true"/>
    <lcf76f155ced4ddcb4097134ff3c332f xmlns="fed6b700-95b7-4bcd-9420-776afa9d3ef7">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52337927-CF5B-483E-B0DF-29E73FA21DC4}">
  <ds:schemaRefs>
    <ds:schemaRef ds:uri="55d979c1-5249-49b1-9d13-48b77d465bf7"/>
    <ds:schemaRef ds:uri="fed6b700-95b7-4bcd-9420-776afa9d3ef7"/>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2984DD52-2BD4-4B59-8E88-5B9B9156A79C}">
  <ds:schemaRefs>
    <ds:schemaRef ds:uri="http://schemas.microsoft.com/sharepoint/v3/contenttype/forms"/>
  </ds:schemaRefs>
</ds:datastoreItem>
</file>

<file path=customXml/itemProps3.xml><?xml version="1.0" encoding="utf-8"?>
<ds:datastoreItem xmlns:ds="http://schemas.openxmlformats.org/officeDocument/2006/customXml" ds:itemID="{D3704C70-E02A-442E-B7D3-59BD729C5C51}">
  <ds:schemaRefs>
    <ds:schemaRef ds:uri="55d979c1-5249-49b1-9d13-48b77d465bf7"/>
    <ds:schemaRef ds:uri="fed6b700-95b7-4bcd-9420-776afa9d3ef7"/>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19</TotalTime>
  <Words>997</Words>
  <Application>Microsoft Office PowerPoint</Application>
  <PresentationFormat>On-screen Show (16:9)</PresentationFormat>
  <Paragraphs>43</Paragraphs>
  <Slides>6</Slides>
  <Notes>1</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6</vt:i4>
      </vt:variant>
    </vt:vector>
  </HeadingPairs>
  <TitlesOfParts>
    <vt:vector size="14" baseType="lpstr">
      <vt:lpstr>メイリオ</vt:lpstr>
      <vt:lpstr>SST Japanese Pro Regular</vt:lpstr>
      <vt:lpstr>Arial</vt:lpstr>
      <vt:lpstr>Calibri</vt:lpstr>
      <vt:lpstr>SST</vt:lpstr>
      <vt:lpstr>Wingdings 2</vt:lpstr>
      <vt:lpstr>Dark Gray Master</vt:lpstr>
      <vt:lpstr>White Master</vt:lpstr>
      <vt:lpstr>PowerPoint Presentation</vt:lpstr>
      <vt:lpstr>Background</vt:lpstr>
      <vt:lpstr>Motivation</vt:lpstr>
      <vt:lpstr>Proposal</vt:lpstr>
      <vt:lpstr>PowerPoint Presentation</vt:lpstr>
      <vt:lpstr>Appendix: Examples of limited factors in 38.101-1 for SAW-less implementation</vt:lpstr>
    </vt:vector>
  </TitlesOfParts>
  <Company>Sony Mobile Communications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Isberg, Peter (23004052)</dc:creator>
  <dc:description>Rev PA1</dc:description>
  <cp:lastModifiedBy>Zander, Olof</cp:lastModifiedBy>
  <cp:revision>2</cp:revision>
  <cp:lastPrinted>2013-12-10T02:42:04Z</cp:lastPrinted>
  <dcterms:created xsi:type="dcterms:W3CDTF">2013-05-24T02:48:34Z</dcterms:created>
  <dcterms:modified xsi:type="dcterms:W3CDTF">2024-02-19T15:12:10Z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x">
    <vt:lpwstr>1</vt:lpwstr>
  </property>
  <property fmtid="{D5CDD505-2E9C-101B-9397-08002B2CF9AE}" pid="3" name="SecurityClass">
    <vt:lpwstr>Confidential</vt:lpwstr>
  </property>
  <property fmtid="{D5CDD505-2E9C-101B-9397-08002B2CF9AE}" pid="4" name="Prepared">
    <vt:lpwstr>Isberg, Peter (23004052)</vt:lpwstr>
  </property>
  <property fmtid="{D5CDD505-2E9C-101B-9397-08002B2CF9AE}" pid="5" name="Checked">
    <vt:lpwstr/>
  </property>
  <property fmtid="{D5CDD505-2E9C-101B-9397-08002B2CF9AE}" pid="6" name="Date">
    <vt:lpwstr>2018-06-04</vt:lpwstr>
  </property>
  <property fmtid="{D5CDD505-2E9C-101B-9397-08002B2CF9AE}" pid="7" name="Revision">
    <vt:lpwstr>PA1</vt:lpwstr>
  </property>
  <property fmtid="{D5CDD505-2E9C-101B-9397-08002B2CF9AE}" pid="8" name="Title">
    <vt:lpwstr/>
  </property>
  <property fmtid="{D5CDD505-2E9C-101B-9397-08002B2CF9AE}" pid="9" name="DocName">
    <vt:lpwstr/>
  </property>
  <property fmtid="{D5CDD505-2E9C-101B-9397-08002B2CF9AE}" pid="10" name="DocNo">
    <vt:lpwstr/>
  </property>
  <property fmtid="{D5CDD505-2E9C-101B-9397-08002B2CF9AE}" pid="11" name="ApprovedBy">
    <vt:lpwstr/>
  </property>
  <property fmtid="{D5CDD505-2E9C-101B-9397-08002B2CF9AE}" pid="12" name="Reference">
    <vt:lpwstr/>
  </property>
  <property fmtid="{D5CDD505-2E9C-101B-9397-08002B2CF9AE}" pid="13" name="Keyword">
    <vt:lpwstr/>
  </property>
  <property fmtid="{D5CDD505-2E9C-101B-9397-08002B2CF9AE}" pid="14" name="LeftFooterField">
    <vt:lpwstr>DocNo</vt:lpwstr>
  </property>
  <property fmtid="{D5CDD505-2E9C-101B-9397-08002B2CF9AE}" pid="15" name="RightFooterField">
    <vt:lpwstr>Title</vt:lpwstr>
  </property>
  <property fmtid="{D5CDD505-2E9C-101B-9397-08002B2CF9AE}" pid="16" name="MiddleFooterField">
    <vt:lpwstr>Date</vt:lpwstr>
  </property>
  <property fmtid="{D5CDD505-2E9C-101B-9397-08002B2CF9AE}" pid="17" name="SecClassViewType">
    <vt:lpwstr>False</vt:lpwstr>
  </property>
  <property fmtid="{D5CDD505-2E9C-101B-9397-08002B2CF9AE}" pid="18" name="FooterType">
    <vt:lpwstr>CVL</vt:lpwstr>
  </property>
  <property fmtid="{D5CDD505-2E9C-101B-9397-08002B2CF9AE}" pid="19" name="DocumentType">
    <vt:lpwstr> </vt:lpwstr>
  </property>
  <property fmtid="{D5CDD505-2E9C-101B-9397-08002B2CF9AE}" pid="20" name="TemplateName">
    <vt:lpwstr> </vt:lpwstr>
  </property>
  <property fmtid="{D5CDD505-2E9C-101B-9397-08002B2CF9AE}" pid="21" name="TemplateVersion">
    <vt:lpwstr> </vt:lpwstr>
  </property>
  <property fmtid="{D5CDD505-2E9C-101B-9397-08002B2CF9AE}" pid="22" name="TotalNumb">
    <vt:lpwstr>False</vt:lpwstr>
  </property>
  <property fmtid="{D5CDD505-2E9C-101B-9397-08002B2CF9AE}" pid="23" name="ContentTypeId">
    <vt:lpwstr>0x010100FDC8B9D4742BFB49B26D0BA2DD6AE53A</vt:lpwstr>
  </property>
  <property fmtid="{D5CDD505-2E9C-101B-9397-08002B2CF9AE}" pid="24" name="DocumentSource">
    <vt:lpwstr/>
  </property>
  <property fmtid="{D5CDD505-2E9C-101B-9397-08002B2CF9AE}" pid="25" name="MediaServiceImageTags">
    <vt:lpwstr/>
  </property>
</Properties>
</file>