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0" r:id="rId6"/>
    <p:sldId id="989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421647"/>
              </p:ext>
            </p:extLst>
          </p:nvPr>
        </p:nvGraphicFramePr>
        <p:xfrm>
          <a:off x="929111" y="1427094"/>
          <a:ext cx="9891460" cy="2205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Monday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ext. to 71GHz (212,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213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MG Enh (209, 210, 211)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NTN (223, 224) </a:t>
                      </a:r>
                      <a:endParaRPr lang="en-US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strike="no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RF (219)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b="0" strike="no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ePos (216, 217)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MR-DC Enh (218)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6519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Rel-15/Rel-16 Maintenance (201-203)</a:t>
                      </a:r>
                      <a:endParaRPr lang="en-US" altLang="zh-CN" sz="1000" b="0" strike="sng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26729"/>
              </p:ext>
            </p:extLst>
          </p:nvPr>
        </p:nvGraphicFramePr>
        <p:xfrm>
          <a:off x="988931" y="1408666"/>
          <a:ext cx="9891461" cy="2460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HST (221, 222)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(225)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Enh (226)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/ Wednesday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IIOT/URLLC (230)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HST FR1 </a:t>
                      </a:r>
                      <a:r>
                        <a:rPr lang="en-US" altLang="zh-CN" sz="1000" b="0" kern="120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RRM (220)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feMIMO (228, 229)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331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strike="no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Rel-17 NTN (223,224) Core only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SDT (232)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</a:t>
                      </a:r>
                      <a:r>
                        <a:rPr lang="nn-NO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(234)</a:t>
                      </a: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Remaining RRM topics: Rel-17 NR IAB</a:t>
                      </a:r>
                      <a:r>
                        <a:rPr lang="pt-BR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enh (227), </a:t>
                      </a: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NB-IoT and LTE-MTC (233),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Relay (231)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Xizeng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[201] ~ [218]</a:t>
                      </a:r>
                      <a:endParaRPr lang="en-US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[219] ~ [234]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5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23d77754-4ccc-4c57-9291-cab09e81894a"/>
    <ds:schemaRef ds:uri="a915fe38-2618-47b6-8303-829fb71466d5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348429</TotalTime>
  <Words>775</Words>
  <Application>Microsoft Office PowerPoint</Application>
  <PresentationFormat>宽屏</PresentationFormat>
  <Paragraphs>171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RRM session GTW schedule </vt:lpstr>
      <vt:lpstr>RAN4#103-e RRM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1166</cp:revision>
  <cp:lastPrinted>2016-09-15T08:31:35Z</cp:lastPrinted>
  <dcterms:created xsi:type="dcterms:W3CDTF">2009-11-27T05:15:11Z</dcterms:created>
  <dcterms:modified xsi:type="dcterms:W3CDTF">2022-05-06T04:10:25Z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(3)Iluhm97M0zedp+f9yG/h3W2Tq4lFR/RDdDzWuMUOCGeHkSOwEV/BAIc1vBG7gE/qS/FjIaT5
+YfXxbGzfi8HYUuQmD6y243xa0lh4ySczfkrsTShP79kfOb68VvuqDOh3kruyXNABfmk9L8v
uG/PKIgTZZSCkEqu6SM3DjLUPs/lyOm6zlhMgYWIpxZLPeKJTzGqhdCEVcZRUYLvTBHzjL16
gSmzRGWEs9gq+SR1uw</vt:lpwstr>
  </property>
  <property fmtid="{D5CDD505-2E9C-101B-9397-08002B2CF9AE}" pid="15" name="_2015_ms_pID_7253431">
    <vt:lpwstr>FsttZj+CpOT5RgdyglO90z8Sj0HP6A/gxM7ksYK3gF8VwOB0aMpN0l
cUyh45HlL47b5N+2teV/EhHx9p4M99JLHEVXqKGAJCvVPQ6sPPJHKSInkcFhP5n2LouACQen
zhYmRz0EIlURljpzNTvbnmuC2KO8MtGI7cXeuoxblbXg3ehFwbPDPjPqONViavibL/o+zjNY
TwGaOHq7EXMO621K6N+E97ES2QZCkt5+F2jf</vt:lpwstr>
  </property>
  <property fmtid="{D5CDD505-2E9C-101B-9397-08002B2CF9AE}" pid="16" name="_2015_ms_pID_7253432">
    <vt:lpwstr>zA==</vt:lpwstr>
  </property>
</Properties>
</file>