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9"/>
  </p:notesMasterIdLst>
  <p:handoutMasterIdLst>
    <p:handoutMasterId r:id="rId10"/>
  </p:handoutMasterIdLst>
  <p:sldIdLst>
    <p:sldId id="934" r:id="rId5"/>
    <p:sldId id="928" r:id="rId6"/>
    <p:sldId id="981" r:id="rId7"/>
    <p:sldId id="978" r:id="rId8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6FA7DC-C44A-4FDB-94BA-C72E19F3B14F}" v="9" dt="2021-11-02T05:46:51.6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06" d="100"/>
          <a:sy n="106" d="100"/>
        </p:scale>
        <p:origin x="456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3A5F21F2-D63C-44D8-9BE5-73AEF32F42E7}"/>
    <pc:docChg chg="undo custSel addSld delSld modSld">
      <pc:chgData name="Chervyakov, Andrey" userId="dbdfc4e7-c505-4785-a117-c03dfe609c52" providerId="ADAL" clId="{3A5F21F2-D63C-44D8-9BE5-73AEF32F42E7}" dt="2021-05-20T03:01:01.395" v="66" actId="14"/>
      <pc:docMkLst>
        <pc:docMk/>
      </pc:docMkLst>
      <pc:sldChg chg="modSp mod">
        <pc:chgData name="Chervyakov, Andrey" userId="dbdfc4e7-c505-4785-a117-c03dfe609c52" providerId="ADAL" clId="{3A5F21F2-D63C-44D8-9BE5-73AEF32F42E7}" dt="2021-05-20T03:01:01.395" v="66" actId="14"/>
        <pc:sldMkLst>
          <pc:docMk/>
          <pc:sldMk cId="2261567071" sldId="928"/>
        </pc:sldMkLst>
        <pc:spChg chg="mod">
          <ac:chgData name="Chervyakov, Andrey" userId="dbdfc4e7-c505-4785-a117-c03dfe609c52" providerId="ADAL" clId="{3A5F21F2-D63C-44D8-9BE5-73AEF32F42E7}" dt="2021-05-19T16:22:11.384" v="21"/>
          <ac:spMkLst>
            <pc:docMk/>
            <pc:sldMk cId="2261567071" sldId="928"/>
            <ac:spMk id="2" creationId="{4653FC17-6DDA-4C90-8331-B521BC2ADE4B}"/>
          </ac:spMkLst>
        </pc:spChg>
        <pc:spChg chg="mod">
          <ac:chgData name="Chervyakov, Andrey" userId="dbdfc4e7-c505-4785-a117-c03dfe609c52" providerId="ADAL" clId="{3A5F21F2-D63C-44D8-9BE5-73AEF32F42E7}" dt="2021-05-20T03:01:01.395" v="66" actId="14"/>
          <ac:spMkLst>
            <pc:docMk/>
            <pc:sldMk cId="2261567071" sldId="928"/>
            <ac:spMk id="3" creationId="{B1BE6906-4FA3-42DA-8E86-BA4DD12F41A6}"/>
          </ac:spMkLst>
        </pc:spChg>
      </pc:sldChg>
      <pc:sldChg chg="delSp modSp mod">
        <pc:chgData name="Chervyakov, Andrey" userId="dbdfc4e7-c505-4785-a117-c03dfe609c52" providerId="ADAL" clId="{3A5F21F2-D63C-44D8-9BE5-73AEF32F42E7}" dt="2021-05-19T16:23:41.725" v="54" actId="20577"/>
        <pc:sldMkLst>
          <pc:docMk/>
          <pc:sldMk cId="775197004" sldId="934"/>
        </pc:sldMkLst>
        <pc:spChg chg="mod">
          <ac:chgData name="Chervyakov, Andrey" userId="dbdfc4e7-c505-4785-a117-c03dfe609c52" providerId="ADAL" clId="{3A5F21F2-D63C-44D8-9BE5-73AEF32F42E7}" dt="2021-05-19T16:21:51.385" v="4" actId="6549"/>
          <ac:spMkLst>
            <pc:docMk/>
            <pc:sldMk cId="775197004" sldId="934"/>
            <ac:spMk id="2" creationId="{E4CE5DCD-72B3-468A-A585-E6721DD18679}"/>
          </ac:spMkLst>
        </pc:spChg>
        <pc:spChg chg="mod">
          <ac:chgData name="Chervyakov, Andrey" userId="dbdfc4e7-c505-4785-a117-c03dfe609c52" providerId="ADAL" clId="{3A5F21F2-D63C-44D8-9BE5-73AEF32F42E7}" dt="2021-05-19T16:23:41.725" v="54" actId="20577"/>
          <ac:spMkLst>
            <pc:docMk/>
            <pc:sldMk cId="775197004" sldId="934"/>
            <ac:spMk id="4" creationId="{D30B7C3F-3D32-4F2D-8FDD-60718C51D42B}"/>
          </ac:spMkLst>
        </pc:spChg>
        <pc:spChg chg="mod">
          <ac:chgData name="Chervyakov, Andrey" userId="dbdfc4e7-c505-4785-a117-c03dfe609c52" providerId="ADAL" clId="{3A5F21F2-D63C-44D8-9BE5-73AEF32F42E7}" dt="2021-05-19T16:22:02.686" v="20" actId="6549"/>
          <ac:spMkLst>
            <pc:docMk/>
            <pc:sldMk cId="775197004" sldId="934"/>
            <ac:spMk id="5" creationId="{EBB0B9E5-9838-4AA8-B169-89A3469C2EB4}"/>
          </ac:spMkLst>
        </pc:spChg>
        <pc:spChg chg="del">
          <ac:chgData name="Chervyakov, Andrey" userId="dbdfc4e7-c505-4785-a117-c03dfe609c52" providerId="ADAL" clId="{3A5F21F2-D63C-44D8-9BE5-73AEF32F42E7}" dt="2021-05-19T16:21:48.783" v="3" actId="478"/>
          <ac:spMkLst>
            <pc:docMk/>
            <pc:sldMk cId="775197004" sldId="934"/>
            <ac:spMk id="6" creationId="{E4CE5DCD-72B3-468A-A585-E6721DD18679}"/>
          </ac:spMkLst>
        </pc:spChg>
      </pc:sldChg>
      <pc:sldChg chg="del">
        <pc:chgData name="Chervyakov, Andrey" userId="dbdfc4e7-c505-4785-a117-c03dfe609c52" providerId="ADAL" clId="{3A5F21F2-D63C-44D8-9BE5-73AEF32F42E7}" dt="2021-05-19T16:22:27.198" v="25" actId="47"/>
        <pc:sldMkLst>
          <pc:docMk/>
          <pc:sldMk cId="3082891650" sldId="970"/>
        </pc:sldMkLst>
      </pc:sldChg>
      <pc:sldChg chg="del">
        <pc:chgData name="Chervyakov, Andrey" userId="dbdfc4e7-c505-4785-a117-c03dfe609c52" providerId="ADAL" clId="{3A5F21F2-D63C-44D8-9BE5-73AEF32F42E7}" dt="2021-05-19T16:22:27.198" v="25" actId="47"/>
        <pc:sldMkLst>
          <pc:docMk/>
          <pc:sldMk cId="4244984083" sldId="972"/>
        </pc:sldMkLst>
      </pc:sldChg>
      <pc:sldChg chg="del">
        <pc:chgData name="Chervyakov, Andrey" userId="dbdfc4e7-c505-4785-a117-c03dfe609c52" providerId="ADAL" clId="{3A5F21F2-D63C-44D8-9BE5-73AEF32F42E7}" dt="2021-05-19T16:22:27.198" v="25" actId="47"/>
        <pc:sldMkLst>
          <pc:docMk/>
          <pc:sldMk cId="1450015561" sldId="973"/>
        </pc:sldMkLst>
      </pc:sldChg>
      <pc:sldChg chg="del">
        <pc:chgData name="Chervyakov, Andrey" userId="dbdfc4e7-c505-4785-a117-c03dfe609c52" providerId="ADAL" clId="{3A5F21F2-D63C-44D8-9BE5-73AEF32F42E7}" dt="2021-05-19T16:22:27.198" v="25" actId="47"/>
        <pc:sldMkLst>
          <pc:docMk/>
          <pc:sldMk cId="546285514" sldId="974"/>
        </pc:sldMkLst>
      </pc:sldChg>
      <pc:sldChg chg="del">
        <pc:chgData name="Chervyakov, Andrey" userId="dbdfc4e7-c505-4785-a117-c03dfe609c52" providerId="ADAL" clId="{3A5F21F2-D63C-44D8-9BE5-73AEF32F42E7}" dt="2021-05-19T16:22:27.198" v="25" actId="47"/>
        <pc:sldMkLst>
          <pc:docMk/>
          <pc:sldMk cId="1141573368" sldId="975"/>
        </pc:sldMkLst>
      </pc:sldChg>
      <pc:sldChg chg="del">
        <pc:chgData name="Chervyakov, Andrey" userId="dbdfc4e7-c505-4785-a117-c03dfe609c52" providerId="ADAL" clId="{3A5F21F2-D63C-44D8-9BE5-73AEF32F42E7}" dt="2021-05-19T16:22:27.198" v="25" actId="47"/>
        <pc:sldMkLst>
          <pc:docMk/>
          <pc:sldMk cId="2801580587" sldId="976"/>
        </pc:sldMkLst>
      </pc:sldChg>
      <pc:sldChg chg="del">
        <pc:chgData name="Chervyakov, Andrey" userId="dbdfc4e7-c505-4785-a117-c03dfe609c52" providerId="ADAL" clId="{3A5F21F2-D63C-44D8-9BE5-73AEF32F42E7}" dt="2021-05-19T16:22:27.198" v="25" actId="47"/>
        <pc:sldMkLst>
          <pc:docMk/>
          <pc:sldMk cId="675011162" sldId="977"/>
        </pc:sldMkLst>
      </pc:sldChg>
      <pc:sldChg chg="modSp add mod">
        <pc:chgData name="Chervyakov, Andrey" userId="dbdfc4e7-c505-4785-a117-c03dfe609c52" providerId="ADAL" clId="{3A5F21F2-D63C-44D8-9BE5-73AEF32F42E7}" dt="2021-05-19T16:23:11.603" v="45" actId="404"/>
        <pc:sldMkLst>
          <pc:docMk/>
          <pc:sldMk cId="1407393842" sldId="978"/>
        </pc:sldMkLst>
        <pc:spChg chg="mod">
          <ac:chgData name="Chervyakov, Andrey" userId="dbdfc4e7-c505-4785-a117-c03dfe609c52" providerId="ADAL" clId="{3A5F21F2-D63C-44D8-9BE5-73AEF32F42E7}" dt="2021-05-19T16:23:11.603" v="45" actId="404"/>
          <ac:spMkLst>
            <pc:docMk/>
            <pc:sldMk cId="1407393842" sldId="978"/>
            <ac:spMk id="3" creationId="{B1BE6906-4FA3-42DA-8E86-BA4DD12F41A6}"/>
          </ac:spMkLst>
        </pc:spChg>
      </pc:sldChg>
    </pc:docChg>
  </pc:docChgLst>
  <pc:docChgLst>
    <pc:chgData name="Chervyakov, Andrey" userId="dbdfc4e7-c505-4785-a117-c03dfe609c52" providerId="ADAL" clId="{256FA7DC-C44A-4FDB-94BA-C72E19F3B14F}"/>
    <pc:docChg chg="undo custSel modSld">
      <pc:chgData name="Chervyakov, Andrey" userId="dbdfc4e7-c505-4785-a117-c03dfe609c52" providerId="ADAL" clId="{256FA7DC-C44A-4FDB-94BA-C72E19F3B14F}" dt="2021-11-02T17:16:55.004" v="256" actId="6549"/>
      <pc:docMkLst>
        <pc:docMk/>
      </pc:docMkLst>
      <pc:sldChg chg="addSp delSp modSp mod">
        <pc:chgData name="Chervyakov, Andrey" userId="dbdfc4e7-c505-4785-a117-c03dfe609c52" providerId="ADAL" clId="{256FA7DC-C44A-4FDB-94BA-C72E19F3B14F}" dt="2021-11-02T05:48:22.309" v="196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256FA7DC-C44A-4FDB-94BA-C72E19F3B14F}" dt="2021-11-02T05:48:22.309" v="196" actId="6549"/>
          <ac:spMkLst>
            <pc:docMk/>
            <pc:sldMk cId="2261567071" sldId="928"/>
            <ac:spMk id="3" creationId="{B1BE6906-4FA3-42DA-8E86-BA4DD12F41A6}"/>
          </ac:spMkLst>
        </pc:spChg>
        <pc:graphicFrameChg chg="add del mod">
          <ac:chgData name="Chervyakov, Andrey" userId="dbdfc4e7-c505-4785-a117-c03dfe609c52" providerId="ADAL" clId="{256FA7DC-C44A-4FDB-94BA-C72E19F3B14F}" dt="2021-11-02T05:42:17.244" v="56"/>
          <ac:graphicFrameMkLst>
            <pc:docMk/>
            <pc:sldMk cId="2261567071" sldId="928"/>
            <ac:graphicFrameMk id="4" creationId="{477F24AA-BCCD-4F5E-A115-913CA22B66A0}"/>
          </ac:graphicFrameMkLst>
        </pc:graphicFrameChg>
      </pc:sldChg>
      <pc:sldChg chg="modSp mod">
        <pc:chgData name="Chervyakov, Andrey" userId="dbdfc4e7-c505-4785-a117-c03dfe609c52" providerId="ADAL" clId="{256FA7DC-C44A-4FDB-94BA-C72E19F3B14F}" dt="2021-11-02T17:16:55.004" v="256" actId="6549"/>
        <pc:sldMkLst>
          <pc:docMk/>
          <pc:sldMk cId="775197004" sldId="934"/>
        </pc:sldMkLst>
        <pc:spChg chg="mod">
          <ac:chgData name="Chervyakov, Andrey" userId="dbdfc4e7-c505-4785-a117-c03dfe609c52" providerId="ADAL" clId="{256FA7DC-C44A-4FDB-94BA-C72E19F3B14F}" dt="2021-11-02T17:16:55.004" v="256" actId="6549"/>
          <ac:spMkLst>
            <pc:docMk/>
            <pc:sldMk cId="775197004" sldId="934"/>
            <ac:spMk id="2" creationId="{E4CE5DCD-72B3-468A-A585-E6721DD18679}"/>
          </ac:spMkLst>
        </pc:spChg>
        <pc:spChg chg="mod">
          <ac:chgData name="Chervyakov, Andrey" userId="dbdfc4e7-c505-4785-a117-c03dfe609c52" providerId="ADAL" clId="{256FA7DC-C44A-4FDB-94BA-C72E19F3B14F}" dt="2021-11-02T05:39:33.206" v="0" actId="20577"/>
          <ac:spMkLst>
            <pc:docMk/>
            <pc:sldMk cId="775197004" sldId="934"/>
            <ac:spMk id="4" creationId="{D30B7C3F-3D32-4F2D-8FDD-60718C51D42B}"/>
          </ac:spMkLst>
        </pc:spChg>
      </pc:sldChg>
      <pc:sldChg chg="modSp mod">
        <pc:chgData name="Chervyakov, Andrey" userId="dbdfc4e7-c505-4785-a117-c03dfe609c52" providerId="ADAL" clId="{256FA7DC-C44A-4FDB-94BA-C72E19F3B14F}" dt="2021-11-02T13:05:42.063" v="254" actId="6549"/>
        <pc:sldMkLst>
          <pc:docMk/>
          <pc:sldMk cId="1407393842" sldId="978"/>
        </pc:sldMkLst>
        <pc:spChg chg="mod">
          <ac:chgData name="Chervyakov, Andrey" userId="dbdfc4e7-c505-4785-a117-c03dfe609c52" providerId="ADAL" clId="{256FA7DC-C44A-4FDB-94BA-C72E19F3B14F}" dt="2021-11-02T13:05:42.063" v="254" actId="6549"/>
          <ac:spMkLst>
            <pc:docMk/>
            <pc:sldMk cId="1407393842" sldId="978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56FA7DC-C44A-4FDB-94BA-C72E19F3B14F}" dt="2021-11-02T17:16:23.490" v="255" actId="13926"/>
        <pc:sldMkLst>
          <pc:docMk/>
          <pc:sldMk cId="40239670" sldId="981"/>
        </pc:sldMkLst>
        <pc:spChg chg="mod">
          <ac:chgData name="Chervyakov, Andrey" userId="dbdfc4e7-c505-4785-a117-c03dfe609c52" providerId="ADAL" clId="{256FA7DC-C44A-4FDB-94BA-C72E19F3B14F}" dt="2021-11-02T17:16:23.490" v="255" actId="13926"/>
          <ac:spMkLst>
            <pc:docMk/>
            <pc:sldMk cId="40239670" sldId="981"/>
            <ac:spMk id="3" creationId="{B1BE6906-4FA3-42DA-8E86-BA4DD12F41A6}"/>
          </ac:spMkLst>
        </pc:spChg>
      </pc:sldChg>
    </pc:docChg>
  </pc:docChgLst>
  <pc:docChgLst>
    <pc:chgData name="Chervyakov, Andrey" userId="dbdfc4e7-c505-4785-a117-c03dfe609c52" providerId="ADAL" clId="{2AE55674-D132-4D4E-81B2-2AFD7F90B630}"/>
    <pc:docChg chg="undo redo custSel addSld delSld modSld sldOrd">
      <pc:chgData name="Chervyakov, Andrey" userId="dbdfc4e7-c505-4785-a117-c03dfe609c52" providerId="ADAL" clId="{2AE55674-D132-4D4E-81B2-2AFD7F90B630}" dt="2021-08-17T03:19:51.146" v="1142" actId="20577"/>
      <pc:docMkLst>
        <pc:docMk/>
      </pc:docMkLst>
      <pc:sldChg chg="modSp mod ord">
        <pc:chgData name="Chervyakov, Andrey" userId="dbdfc4e7-c505-4785-a117-c03dfe609c52" providerId="ADAL" clId="{2AE55674-D132-4D4E-81B2-2AFD7F90B630}" dt="2021-08-15T08:34:19.492" v="906" actId="20577"/>
        <pc:sldMkLst>
          <pc:docMk/>
          <pc:sldMk cId="2261567071" sldId="928"/>
        </pc:sldMkLst>
        <pc:spChg chg="mod">
          <ac:chgData name="Chervyakov, Andrey" userId="dbdfc4e7-c505-4785-a117-c03dfe609c52" providerId="ADAL" clId="{2AE55674-D132-4D4E-81B2-2AFD7F90B630}" dt="2021-08-15T08:34:19.492" v="906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AE55674-D132-4D4E-81B2-2AFD7F90B630}" dt="2021-08-15T08:13:38.625" v="19" actId="20577"/>
        <pc:sldMkLst>
          <pc:docMk/>
          <pc:sldMk cId="775197004" sldId="934"/>
        </pc:sldMkLst>
        <pc:spChg chg="mod">
          <ac:chgData name="Chervyakov, Andrey" userId="dbdfc4e7-c505-4785-a117-c03dfe609c52" providerId="ADAL" clId="{2AE55674-D132-4D4E-81B2-2AFD7F90B630}" dt="2021-08-15T08:13:38.625" v="19" actId="20577"/>
          <ac:spMkLst>
            <pc:docMk/>
            <pc:sldMk cId="775197004" sldId="934"/>
            <ac:spMk id="2" creationId="{E4CE5DCD-72B3-468A-A585-E6721DD18679}"/>
          </ac:spMkLst>
        </pc:spChg>
        <pc:spChg chg="mod">
          <ac:chgData name="Chervyakov, Andrey" userId="dbdfc4e7-c505-4785-a117-c03dfe609c52" providerId="ADAL" clId="{2AE55674-D132-4D4E-81B2-2AFD7F90B630}" dt="2021-08-15T08:13:22.470" v="2" actId="20577"/>
          <ac:spMkLst>
            <pc:docMk/>
            <pc:sldMk cId="775197004" sldId="934"/>
            <ac:spMk id="4" creationId="{D30B7C3F-3D32-4F2D-8FDD-60718C51D42B}"/>
          </ac:spMkLst>
        </pc:spChg>
      </pc:sldChg>
      <pc:sldChg chg="modSp mod">
        <pc:chgData name="Chervyakov, Andrey" userId="dbdfc4e7-c505-4785-a117-c03dfe609c52" providerId="ADAL" clId="{2AE55674-D132-4D4E-81B2-2AFD7F90B630}" dt="2021-08-15T11:15:39.701" v="1123" actId="6549"/>
        <pc:sldMkLst>
          <pc:docMk/>
          <pc:sldMk cId="1407393842" sldId="978"/>
        </pc:sldMkLst>
        <pc:spChg chg="mod">
          <ac:chgData name="Chervyakov, Andrey" userId="dbdfc4e7-c505-4785-a117-c03dfe609c52" providerId="ADAL" clId="{2AE55674-D132-4D4E-81B2-2AFD7F90B630}" dt="2021-08-15T11:15:39.701" v="1123" actId="6549"/>
          <ac:spMkLst>
            <pc:docMk/>
            <pc:sldMk cId="1407393842" sldId="978"/>
            <ac:spMk id="3" creationId="{B1BE6906-4FA3-42DA-8E86-BA4DD12F41A6}"/>
          </ac:spMkLst>
        </pc:spChg>
      </pc:sldChg>
      <pc:sldChg chg="modSp add del mod">
        <pc:chgData name="Chervyakov, Andrey" userId="dbdfc4e7-c505-4785-a117-c03dfe609c52" providerId="ADAL" clId="{2AE55674-D132-4D4E-81B2-2AFD7F90B630}" dt="2021-08-15T08:33:26.592" v="899" actId="47"/>
        <pc:sldMkLst>
          <pc:docMk/>
          <pc:sldMk cId="557942991" sldId="979"/>
        </pc:sldMkLst>
        <pc:spChg chg="mod">
          <ac:chgData name="Chervyakov, Andrey" userId="dbdfc4e7-c505-4785-a117-c03dfe609c52" providerId="ADAL" clId="{2AE55674-D132-4D4E-81B2-2AFD7F90B630}" dt="2021-08-15T08:15:11.865" v="50" actId="6549"/>
          <ac:spMkLst>
            <pc:docMk/>
            <pc:sldMk cId="557942991" sldId="979"/>
            <ac:spMk id="3" creationId="{B1BE6906-4FA3-42DA-8E86-BA4DD12F41A6}"/>
          </ac:spMkLst>
        </pc:spChg>
      </pc:sldChg>
      <pc:sldChg chg="modSp add del mod ord">
        <pc:chgData name="Chervyakov, Andrey" userId="dbdfc4e7-c505-4785-a117-c03dfe609c52" providerId="ADAL" clId="{2AE55674-D132-4D4E-81B2-2AFD7F90B630}" dt="2021-08-15T08:30:45.259" v="780" actId="47"/>
        <pc:sldMkLst>
          <pc:docMk/>
          <pc:sldMk cId="2525908467" sldId="980"/>
        </pc:sldMkLst>
        <pc:spChg chg="mod">
          <ac:chgData name="Chervyakov, Andrey" userId="dbdfc4e7-c505-4785-a117-c03dfe609c52" providerId="ADAL" clId="{2AE55674-D132-4D4E-81B2-2AFD7F90B630}" dt="2021-08-15T08:19:01.094" v="144" actId="20577"/>
          <ac:spMkLst>
            <pc:docMk/>
            <pc:sldMk cId="2525908467" sldId="980"/>
            <ac:spMk id="3" creationId="{B1BE6906-4FA3-42DA-8E86-BA4DD12F41A6}"/>
          </ac:spMkLst>
        </pc:spChg>
      </pc:sldChg>
      <pc:sldChg chg="modSp add mod">
        <pc:chgData name="Chervyakov, Andrey" userId="dbdfc4e7-c505-4785-a117-c03dfe609c52" providerId="ADAL" clId="{2AE55674-D132-4D4E-81B2-2AFD7F90B630}" dt="2021-08-17T03:19:51.146" v="1142" actId="20577"/>
        <pc:sldMkLst>
          <pc:docMk/>
          <pc:sldMk cId="40239670" sldId="981"/>
        </pc:sldMkLst>
        <pc:spChg chg="mod">
          <ac:chgData name="Chervyakov, Andrey" userId="dbdfc4e7-c505-4785-a117-c03dfe609c52" providerId="ADAL" clId="{2AE55674-D132-4D4E-81B2-2AFD7F90B630}" dt="2021-08-17T03:19:51.146" v="1142" actId="20577"/>
          <ac:spMkLst>
            <pc:docMk/>
            <pc:sldMk cId="40239670" sldId="981"/>
            <ac:spMk id="3" creationId="{B1BE6906-4FA3-42DA-8E86-BA4DD12F41A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ran/WG4_Radio/TSGR4_100-e/Inbox/Chairman_Notes" TargetMode="External"/><Relationship Id="rId2" Type="http://schemas.openxmlformats.org/officeDocument/2006/relationships/hyperlink" Target="https://www.3gpp.org/ftp/tsg_ran/WG4_Radio/TSGR4_101-e/Inbox/Meeting_Arrangements#:~:text=RAN4_101-e_moderator_list_v2.xls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hyperlink" Target="https://www.3gpp.org/ftp/tsg_ran/WG4_Radio/TSGR4_101-e/Inbox/Meeting_Arrangements/RAN4%23101-e%20meeting%20RRM%20session%20GTW%20schedule%20v1%20-%20Before.ppt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z="6000" b="1" dirty="0">
                <a:latin typeface="+mn-lt"/>
              </a:rPr>
              <a:t>RAN4 #101-e: RRM Session</a:t>
            </a:r>
            <a:endParaRPr lang="en-US" sz="4800" b="1" dirty="0">
              <a:latin typeface="+mj-ea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4629683"/>
            <a:ext cx="853440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Vice Chair: Andrey Chervyakov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2" y="274551"/>
            <a:ext cx="4300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+mj-ea"/>
                <a:ea typeface="+mj-ea"/>
              </a:rPr>
              <a:t>3GPP TSG-RAN WG4 Meeting #101-e	</a:t>
            </a:r>
            <a:endParaRPr lang="en-US" sz="1600" dirty="0">
              <a:latin typeface="+mj-ea"/>
              <a:ea typeface="+mj-ea"/>
            </a:endParaRPr>
          </a:p>
          <a:p>
            <a:r>
              <a:rPr lang="en-US" sz="1600" b="1" dirty="0">
                <a:latin typeface="+mj-ea"/>
                <a:ea typeface="+mj-ea"/>
              </a:rPr>
              <a:t>Electronic Meeting, November 01-12, 2021</a:t>
            </a:r>
          </a:p>
          <a:p>
            <a:endParaRPr lang="en-US" sz="16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GB" b="1" dirty="0"/>
              <a:t>RRM Session Arrangements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600" b="1" dirty="0"/>
              <a:t>Meeting arrangement &amp; timelines for comments/summary/GTW (</a:t>
            </a:r>
            <a:r>
              <a:rPr lang="en-US" sz="1600" dirty="0"/>
              <a:t>R4-2117001</a:t>
            </a:r>
            <a:r>
              <a:rPr lang="en-US" sz="1600" b="1" dirty="0"/>
              <a:t>)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400" dirty="0"/>
              <a:t>Meeting arrangements and guidelines were previously distributed by RAN4 Chair and please refer to R4-2117001.zip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400" dirty="0"/>
              <a:t>Note that the meeting deadlines will be strictly enforced. Comments, </a:t>
            </a:r>
            <a:r>
              <a:rPr lang="en-US" sz="1400" dirty="0" err="1"/>
              <a:t>tdocs</a:t>
            </a:r>
            <a:r>
              <a:rPr lang="en-US" sz="1400" dirty="0"/>
              <a:t>, or drafts submitted after the deadlines will not be considered. So, please pay attention and feel free to ask for clarifications in advance in case of any doubts on the timelines/procedure.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600" b="1" dirty="0"/>
              <a:t>RAN4 meeting improvements: </a:t>
            </a:r>
            <a:r>
              <a:rPr lang="en-US" altLang="zh-CN" sz="1600" dirty="0"/>
              <a:t>R4-2114691</a:t>
            </a:r>
            <a:r>
              <a:rPr lang="en-US" sz="1600" b="1" dirty="0"/>
              <a:t>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b="1" dirty="0"/>
              <a:t>RRM email discussions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400" dirty="0">
                <a:hlinkClick r:id="rId2"/>
              </a:rPr>
              <a:t>https://www.3gpp.org/ftp/tsg_ran/WG4_Radio/TSGR4_101-e/Inbox/Meeting_Arrangements#:~:text=RAN4_101-e_moderator_list_v2.xlsx</a:t>
            </a:r>
            <a:endParaRPr lang="en-US" sz="14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600" b="1" dirty="0"/>
              <a:t>RRM organizational email threads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General questions: 	[101-e][200] </a:t>
            </a:r>
            <a:r>
              <a:rPr lang="en-US" sz="1400" dirty="0" err="1"/>
              <a:t>RRM_Session</a:t>
            </a:r>
            <a:endParaRPr lang="en-US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 err="1"/>
              <a:t>Tdoc</a:t>
            </a:r>
            <a:r>
              <a:rPr lang="en-US" sz="1400" dirty="0"/>
              <a:t> requests: 	[101-e][200] </a:t>
            </a:r>
            <a:r>
              <a:rPr lang="en-US" sz="1400" dirty="0" err="1"/>
              <a:t>RRM_Session</a:t>
            </a:r>
            <a:r>
              <a:rPr lang="en-US" sz="1400" dirty="0"/>
              <a:t> - </a:t>
            </a:r>
            <a:r>
              <a:rPr lang="en-US" sz="1400" dirty="0" err="1"/>
              <a:t>tdoc</a:t>
            </a:r>
            <a:r>
              <a:rPr lang="en-US" sz="1400" dirty="0"/>
              <a:t> request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GTW schedule: 	[101-e][200] </a:t>
            </a:r>
            <a:r>
              <a:rPr lang="en-US" sz="1400" dirty="0" err="1"/>
              <a:t>RRM_Session</a:t>
            </a:r>
            <a:r>
              <a:rPr lang="en-US" sz="1400" dirty="0"/>
              <a:t> - GTW schedule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b="1" dirty="0"/>
              <a:t>RRM session report: </a:t>
            </a:r>
            <a:r>
              <a:rPr lang="en-US" sz="1600" dirty="0"/>
              <a:t>Intermediate reports will be uploaded to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>
                <a:hlinkClick r:id="rId3"/>
              </a:rPr>
              <a:t>https://www.3gpp.org/ftp/tsg_ran/WG4_Radio/TSGR4_101-e/Inbox/Chairman_Notes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dirty="0"/>
          </a:p>
          <a:p>
            <a:pPr lvl="1">
              <a:spcBef>
                <a:spcPts val="0"/>
              </a:spcBef>
              <a:spcAft>
                <a:spcPts val="400"/>
              </a:spcAft>
            </a:pPr>
            <a:endParaRPr lang="en-US" sz="1400" dirty="0"/>
          </a:p>
          <a:p>
            <a:pPr lvl="1">
              <a:spcBef>
                <a:spcPts val="0"/>
              </a:spcBef>
              <a:spcAft>
                <a:spcPts val="400"/>
              </a:spcAft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GB" b="1" dirty="0"/>
              <a:t>RRM Session Arrangements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600" b="1" dirty="0"/>
              <a:t>GTW schedule / discussions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>
                <a:hlinkClick r:id="rId2"/>
              </a:rPr>
              <a:t>https://www.3gpp.org/ftp/tsg_ran/WG4_Radio/TSGR4_101-e/Inbox/Meeting_Arrangements/RAN4%23101-e%20meeting%20RRM%20session%20GTW%20schedule%20v1%20-%20Before.pptx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pay attention that GTW schedule is different comparing to previous meetings and details are provided in meeting arrangement slides.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Delegates are encouraged to provide comments on the specific topics before the scheduled GTW sessions to facilitate the progress in GTWs.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Moderators are encouraged to provide inputs on 2-3 key open issues to be treated during the GTW.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To improve the GTW process, please keep comments concise and 1 min time limit per comment will be applied.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altLang="zh-CN" sz="1600" b="1" dirty="0"/>
              <a:t>TOHRU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3GPP TOHRU will be used in this meeting (previously RAN4 used external TOHRU tool)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Hyperlink: </a:t>
            </a:r>
            <a:r>
              <a:rPr lang="zh-CN" altLang="zh-CN" sz="1400" dirty="0"/>
              <a:t> </a:t>
            </a:r>
            <a:r>
              <a:rPr lang="en-GB" altLang="zh-CN" sz="1400" u="sng" dirty="0">
                <a:hlinkClick r:id="rId3"/>
              </a:rPr>
              <a:t>https://www.3gpp.org/tohru/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RRM session Meeting ID: RAN4_RRM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40239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GB" b="1" dirty="0"/>
              <a:t>RRM Session Arrangements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 lvl="0"/>
            <a:r>
              <a:rPr lang="en-US" sz="1600" b="1" dirty="0" err="1"/>
              <a:t>Tdoc</a:t>
            </a:r>
            <a:r>
              <a:rPr lang="en-US" sz="1600" b="1" dirty="0"/>
              <a:t> allocation </a:t>
            </a:r>
            <a:endParaRPr lang="en-US" sz="1600" dirty="0"/>
          </a:p>
          <a:p>
            <a:pPr lvl="1"/>
            <a:r>
              <a:rPr lang="en-US" sz="1400" dirty="0"/>
              <a:t>New and revised </a:t>
            </a:r>
            <a:r>
              <a:rPr lang="en-US" sz="1400" dirty="0" err="1"/>
              <a:t>tdocs</a:t>
            </a:r>
            <a:r>
              <a:rPr lang="en-US" sz="1400" dirty="0"/>
              <a:t> will be allocated based on the 1st round summaries conclusions. </a:t>
            </a:r>
          </a:p>
          <a:p>
            <a:pPr lvl="1"/>
            <a:r>
              <a:rPr lang="en-US" sz="1400" dirty="0"/>
              <a:t>Strongly encourage moderators to provide information on all new requested </a:t>
            </a:r>
            <a:r>
              <a:rPr lang="en-US" sz="1400" dirty="0" err="1"/>
              <a:t>tdocs</a:t>
            </a:r>
            <a:r>
              <a:rPr lang="en-US" sz="1400" dirty="0"/>
              <a:t> and </a:t>
            </a:r>
            <a:r>
              <a:rPr lang="en-US" sz="1400" dirty="0" err="1"/>
              <a:t>tdoc</a:t>
            </a:r>
            <a:r>
              <a:rPr lang="en-US" sz="1400" dirty="0"/>
              <a:t> revisions in the 1st round summary documents. The </a:t>
            </a:r>
            <a:r>
              <a:rPr lang="en-US" sz="1400" dirty="0" err="1"/>
              <a:t>tdoc</a:t>
            </a:r>
            <a:r>
              <a:rPr lang="en-US" sz="1400" dirty="0"/>
              <a:t> allocations after the 1st round shall be minimized. </a:t>
            </a:r>
          </a:p>
          <a:p>
            <a:pPr lvl="1"/>
            <a:r>
              <a:rPr lang="en-US" sz="1400" dirty="0"/>
              <a:t>For further </a:t>
            </a:r>
            <a:r>
              <a:rPr lang="en-US" sz="1400" dirty="0" err="1"/>
              <a:t>tdocs</a:t>
            </a:r>
            <a:r>
              <a:rPr lang="en-US" sz="1400" dirty="0"/>
              <a:t> revisions in the 2nd round, please use email subject “[101-e][200] </a:t>
            </a:r>
            <a:r>
              <a:rPr lang="en-US" sz="1400" dirty="0" err="1"/>
              <a:t>RRM_Session</a:t>
            </a:r>
            <a:r>
              <a:rPr lang="en-US" sz="1400" dirty="0"/>
              <a:t> – </a:t>
            </a:r>
            <a:r>
              <a:rPr lang="en-US" sz="1400" dirty="0" err="1"/>
              <a:t>tdoc</a:t>
            </a:r>
            <a:r>
              <a:rPr lang="en-US" sz="1400" dirty="0"/>
              <a:t> request” to simplify email tracking. </a:t>
            </a:r>
          </a:p>
          <a:p>
            <a:pPr lvl="2"/>
            <a:r>
              <a:rPr lang="en-US" sz="1200" dirty="0"/>
              <a:t>Encourage moderators to collect the list of required </a:t>
            </a:r>
            <a:r>
              <a:rPr lang="en-US" sz="1200" dirty="0" err="1"/>
              <a:t>tdoc</a:t>
            </a:r>
            <a:r>
              <a:rPr lang="en-US" sz="1200" dirty="0"/>
              <a:t> revisions and provide consolidated requests (not from individual companies).</a:t>
            </a:r>
          </a:p>
          <a:p>
            <a:pPr lvl="1"/>
            <a:r>
              <a:rPr lang="en-US" sz="1400" dirty="0"/>
              <a:t>Additional </a:t>
            </a:r>
            <a:r>
              <a:rPr lang="en-US" sz="1400" dirty="0" err="1"/>
              <a:t>tdoc</a:t>
            </a:r>
            <a:r>
              <a:rPr lang="en-US" sz="1400" dirty="0"/>
              <a:t> requests after the 2nd round summary is distributed will be considered on a case-by-case basis.</a:t>
            </a:r>
          </a:p>
          <a:p>
            <a:pPr lvl="1"/>
            <a:r>
              <a:rPr lang="en-US" sz="1400" dirty="0"/>
              <a:t>All </a:t>
            </a:r>
            <a:r>
              <a:rPr lang="en-US" sz="1400" dirty="0" err="1"/>
              <a:t>tdoc</a:t>
            </a:r>
            <a:r>
              <a:rPr lang="en-US" sz="1400" dirty="0"/>
              <a:t> requests shall be provided in RAN4 reflector. Requests in offline emails will not be treated.</a:t>
            </a:r>
          </a:p>
          <a:p>
            <a:pPr>
              <a:spcBef>
                <a:spcPts val="600"/>
              </a:spcBef>
            </a:pPr>
            <a:r>
              <a:rPr lang="en-US" sz="1600" b="1" dirty="0"/>
              <a:t>Email discussions</a:t>
            </a:r>
          </a:p>
          <a:p>
            <a:pPr lvl="1"/>
            <a:r>
              <a:rPr lang="en-US" sz="1400" dirty="0"/>
              <a:t>It is encouraged NOT to send the email just to indicate the comment is uploaded. But the moderator needs indicate the upload of summary by the deadline, and authors of WF/LS/CRs in 2nd round needs indicate the upload by the deadline. </a:t>
            </a:r>
          </a:p>
          <a:p>
            <a:pPr lvl="1"/>
            <a:r>
              <a:rPr lang="en-US" sz="1400" dirty="0"/>
              <a:t>Technical comments/responses for summary and WF/LS/CRs in RAN4 email reflector are allowed.</a:t>
            </a:r>
          </a:p>
          <a:p>
            <a:pPr lvl="1"/>
            <a:r>
              <a:rPr lang="en-GB" sz="1400" dirty="0"/>
              <a:t>Please note that we encourage experts to use WORD format rather than PPT format for draft and formal WF to facilitate the modification and tracking the changes.</a:t>
            </a:r>
            <a:endParaRPr lang="en-US" sz="1400" dirty="0"/>
          </a:p>
          <a:p>
            <a:pPr>
              <a:spcBef>
                <a:spcPts val="600"/>
              </a:spcBef>
            </a:pPr>
            <a:r>
              <a:rPr lang="en-US" sz="1600" b="1" dirty="0"/>
              <a:t>Other useful information</a:t>
            </a:r>
          </a:p>
          <a:p>
            <a:pPr lvl="1"/>
            <a:r>
              <a:rPr lang="en-US" sz="1400" dirty="0"/>
              <a:t>Draft CR-big CR approach for handling Rel-15/16 maintenance: as announced previously, we will endorse draft CRs (including Cat-F and Cat-A) during the meeting and ask volunteers to help us merge them into big CRs in post-meeting email approval.</a:t>
            </a:r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073938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purl.org/dc/dcmitype/"/>
    <ds:schemaRef ds:uri="http://schemas.microsoft.com/office/2006/metadata/properties"/>
    <ds:schemaRef ds:uri="23d77754-4ccc-4c57-9291-cab09e81894a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a915fe38-2618-47b6-8303-829fb71466d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332619</TotalTime>
  <Words>686</Words>
  <Application>Microsoft Office PowerPoint</Application>
  <PresentationFormat>Widescreen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微软雅黑</vt:lpstr>
      <vt:lpstr>Arial</vt:lpstr>
      <vt:lpstr>Arial Black</vt:lpstr>
      <vt:lpstr>Calibri</vt:lpstr>
      <vt:lpstr>Times New Roman</vt:lpstr>
      <vt:lpstr>3gpp</vt:lpstr>
      <vt:lpstr>RAN4 #101-e: RRM Session</vt:lpstr>
      <vt:lpstr>RRM Session Arrangements</vt:lpstr>
      <vt:lpstr>RRM Session Arrangements</vt:lpstr>
      <vt:lpstr>RRM Session Arrangements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Andrey Chervyakov</cp:lastModifiedBy>
  <cp:revision>526</cp:revision>
  <cp:lastPrinted>2016-09-15T08:31:35Z</cp:lastPrinted>
  <dcterms:created xsi:type="dcterms:W3CDTF">2009-11-27T05:15:11Z</dcterms:created>
  <dcterms:modified xsi:type="dcterms:W3CDTF">2021-11-02T17:17:03Z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(3)hcAFOXcEgUluiGztLO/EHHaHj6w6vJdv4MHpIjOqHn4qOdJ2R1DPX8uVUQYs29GXBZZW5jZf
wWqPkwfZzXD9bsdXa/sGbBRJjIb70vSjTyQ1lvZKB2ZppzQKE4azYGU+eOjSpXWrId51PqrI
pkzcEgXyftdYX1rSOWU5ls7Rg2sN0yAZIPo5zOaW+WT6HQ8jvio0jPi55N18i6mtLA6PIrzD
xQZAwSSXeMdbXwEPuO</vt:lpwstr>
  </property>
  <property fmtid="{D5CDD505-2E9C-101B-9397-08002B2CF9AE}" pid="16" name="_2015_ms_pID_7253431">
    <vt:lpwstr>8q9T2P5JX57Q2QKSBHlDBRHAH5iAFL0K1mOX3WJBm362NrpBdYttfN
tQAeLL3chSdTmjaw3KlG6eIL1Wx1PBPqdhJ1ZVOuMadyoVFrpRrJSLVyM+W2a1f/vAxfar65
ruMCMW199b33pFvyfgPnLQn1lDCbdROcvv+ndHSSqXuyNQ/j4aFOzzvlZTNo2Vr7YMUD0weO
99p7KqFgTJiC3dVAdVjtQm65jRjxTUQykybc</vt:lpwstr>
  </property>
  <property fmtid="{D5CDD505-2E9C-101B-9397-08002B2CF9AE}" pid="17" name="_2015_ms_pID_7253432">
    <vt:lpwstr>mQ==</vt:lpwstr>
  </property>
</Properties>
</file>