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7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FF3300"/>
    <a:srgbClr val="4F81BD"/>
    <a:srgbClr val="CC00CC"/>
    <a:srgbClr val="0000FF"/>
    <a:srgbClr val="FFCC00"/>
    <a:srgbClr val="72AF2F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32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RAN4#101</a:t>
            </a:r>
            <a:r>
              <a:rPr lang="en-US" altLang="zh-CN" b="1" dirty="0" smtClean="0"/>
              <a:t>-bis</a:t>
            </a:r>
            <a:r>
              <a:rPr lang="en-US" b="1" dirty="0" smtClean="0"/>
              <a:t>-e 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021515"/>
              </p:ext>
            </p:extLst>
          </p:nvPr>
        </p:nvGraphicFramePr>
        <p:xfrm>
          <a:off x="1433417" y="1273320"/>
          <a:ext cx="9891460" cy="1859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18</a:t>
                      </a:r>
                      <a:r>
                        <a:rPr lang="en-US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NR_RF_FR2_enh2_Part_1 [119]: #3, #4, #6, #7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120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[120]: #1, #2, #3 </a:t>
                      </a:r>
                      <a:endParaRPr lang="en-US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NR_RF_FR2_enh2_Part_3 [121]: #1, #2</a:t>
                      </a:r>
                      <a:endParaRPr lang="en-US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50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NR_HST_FR2 [123]: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Thursday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NR_ext_to_71GHz_Part_1 [127]: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2-2, 3-1, 4-1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NR_ext_to_71GHz_Part_2 [128]: #1.3.1~1.3.6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21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Friday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 [118]: #4,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#3, #2.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NR_TxD [122]: #2,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543762"/>
              </p:ext>
            </p:extLst>
          </p:nvPr>
        </p:nvGraphicFramePr>
        <p:xfrm>
          <a:off x="1433412" y="3899877"/>
          <a:ext cx="9891461" cy="1123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 24</a:t>
                      </a:r>
                      <a:r>
                        <a:rPr lang="en-US" sz="1000" b="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/ </a:t>
                      </a:r>
                      <a:r>
                        <a:rPr lang="en-US" sz="10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Monday</a:t>
                      </a:r>
                      <a:endParaRPr lang="zh-CN" sz="1000" b="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NR_cov_enh [130]: #1, #2, #3-1.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NR_RedCap [132]: #1, #2, #3, #5.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b="0" dirty="0">
                        <a:solidFill>
                          <a:srgbClr val="FFFF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 time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slot.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25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Controversial topics / 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24932" y="1898627"/>
            <a:ext cx="73129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r>
              <a:rPr lang="en-US" sz="1000" b="1" baseline="30000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st</a:t>
            </a:r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3648" y="3670685"/>
            <a:ext cx="760144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2</a:t>
            </a:r>
            <a:r>
              <a:rPr lang="en-US" sz="1000" b="1" baseline="30000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nd</a:t>
            </a:r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rgbClr val="FFFF00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1173022" y="1682613"/>
            <a:ext cx="166255" cy="7090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左大括号 7"/>
          <p:cNvSpPr/>
          <p:nvPr/>
        </p:nvSpPr>
        <p:spPr bwMode="auto">
          <a:xfrm>
            <a:off x="1173022" y="2684522"/>
            <a:ext cx="166255" cy="22493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5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final formal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submission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10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 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 for moderator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</a:t>
            </a: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2: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 quiet periods, no email should be sent out.</a:t>
            </a:r>
            <a:endParaRPr lang="en-US" sz="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summary, checking agenda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Initial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starts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8:00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</a:t>
            </a:r>
            <a:r>
              <a:rPr lang="en-US" sz="800" b="1" kern="0" dirty="0" smtClean="0">
                <a:solidFill>
                  <a:srgbClr val="FFFFFF"/>
                </a:solidFill>
              </a:rPr>
              <a:t>comments &amp; responses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no later than 4:00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request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Window closes &amp;final comments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16:00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Share 2</a:t>
            </a:r>
            <a:r>
              <a:rPr lang="en-US" sz="800" b="1" kern="0" baseline="30000" dirty="0" smtClean="0">
                <a:solidFill>
                  <a:srgbClr val="FFFFFF"/>
                </a:solidFill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</a:rPr>
              <a:t> </a:t>
            </a:r>
            <a:r>
              <a:rPr lang="en-US" sz="800" b="1" kern="0" dirty="0">
                <a:solidFill>
                  <a:srgbClr val="FFFFFF"/>
                </a:solidFill>
              </a:rPr>
              <a:t>round final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19:00 UTC</a:t>
            </a: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</a:t>
            </a:r>
            <a:r>
              <a:rPr lang="en-US" sz="800" b="1" kern="0" dirty="0" smtClean="0">
                <a:solidFill>
                  <a:srgbClr val="FFFFFF"/>
                </a:solidFill>
              </a:rPr>
              <a:t>announce which topics will continue 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draft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closes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Strict deadline for new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number request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Companies need feed back if </a:t>
            </a:r>
            <a:r>
              <a:rPr lang="en-US" altLang="zh-CN" sz="800" b="1" dirty="0" err="1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is submitted in wrong 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agenda or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is missing from email summary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drafts no latter than 23:59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</a:rPr>
              <a:t> number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>
              <a:solidFill>
                <a:srgbClr val="000000"/>
              </a:solidFill>
            </a:endParaRPr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5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a915fe38-2618-47b6-8303-829fb71466d5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23d77754-4ccc-4c57-9291-cab09e81894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341899</TotalTime>
  <Words>534</Words>
  <Application>Microsoft Office PowerPoint</Application>
  <PresentationFormat>宽屏</PresentationFormat>
  <Paragraphs>123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604</cp:revision>
  <cp:lastPrinted>2016-09-15T08:31:35Z</cp:lastPrinted>
  <dcterms:created xsi:type="dcterms:W3CDTF">2009-11-27T05:15:11Z</dcterms:created>
  <dcterms:modified xsi:type="dcterms:W3CDTF">2022-01-19T11:07:44Z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(3)feYjldUVrn88tOqRa8liHAU5fyLSQC9C4ZrcIwWyEPJahweq6/m9uJLlm8yGpirXWuubaMjI
SIGy3tUYyTihlUiPt3yA/U2YpGwNa+y2du6ualy72Qf+FyIues6VPUVCX2jGBl0v4UxI8lnI
9cI3IlSiGxdgKnOLEshCG9ecxxmRcOWI6qmOXtV8Cvhb7o2OM23yRljMoeqZYJ5dBK+AOGPd
ZlPwZjkzDQsDiENs1P</vt:lpwstr>
  </property>
  <property fmtid="{D5CDD505-2E9C-101B-9397-08002B2CF9AE}" pid="16" name="_2015_ms_pID_7253431">
    <vt:lpwstr>s5s0dKhclJ9/QCHo13o9v+DpFWUYQTvqQCmAQ29zkCaslQK2F7z3tv
wp6W7SHOfoY+bEmWLOyW+vw+UDJxsBxCkUq83KcwAiIDiYHTidyScqlRxitX84pZeGFZmBjH
jH5uJj9mXN2FCys8XxP9FsB3hL1Guoq9pq2T4TbppE+X4jxHPzpzZDiPdkQvcEEFGD5vJt6i
Hp6VjHD2MtoNOa3Y3AeaeSV39HT0510lgRMn</vt:lpwstr>
  </property>
  <property fmtid="{D5CDD505-2E9C-101B-9397-08002B2CF9AE}" pid="17" name="_2015_ms_pID_7253432">
    <vt:lpwstr>/g==</vt:lpwstr>
  </property>
</Properties>
</file>