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CC"/>
    <a:srgbClr val="72AF2F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30" d="100"/>
          <a:sy n="130" d="100"/>
        </p:scale>
        <p:origin x="96" y="3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047046"/>
              </p:ext>
            </p:extLst>
          </p:nvPr>
        </p:nvGraphicFramePr>
        <p:xfrm>
          <a:off x="328969" y="80884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/>
                        <a:t>Vice</a:t>
                      </a:r>
                      <a:r>
                        <a:rPr lang="en-US" altLang="zh-CN" sz="900" baseline="0" dirty="0" smtClean="0"/>
                        <a:t> </a:t>
                      </a:r>
                      <a:r>
                        <a:rPr lang="en-US" altLang="zh-CN" sz="900" baseline="0" smtClean="0"/>
                        <a:t>Chair elections and other announcement (RAN4 joint session)</a:t>
                      </a:r>
                      <a:endParaRPr lang="zh-CN" altLang="en-US" sz="9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FS_NR_eff_BW_util: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1-1, #1-2, #2-1,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(PC2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intra-band NC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UL CA), #3 (CA+MIMO),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4 (SCC dropping)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NR_TxD: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Friday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CA CBM),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3 (UL CA),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4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(DL CA),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5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(DC)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76868"/>
              </p:ext>
            </p:extLst>
          </p:nvPr>
        </p:nvGraphicFramePr>
        <p:xfrm>
          <a:off x="328969" y="3647295"/>
          <a:ext cx="1157320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Monday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 #2, 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3</a:t>
                      </a:r>
                      <a:endParaRPr lang="zh-CN" altLang="en-US" sz="900" kern="120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#1-2,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4,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2-2,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</a:t>
                      </a:r>
                      <a:endParaRPr lang="en-US" altLang="zh-CN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Reserved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a915fe38-2618-47b6-8303-829fb71466d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333247</TotalTime>
  <Words>400</Words>
  <Application>Microsoft Office PowerPoint</Application>
  <PresentationFormat>宽屏</PresentationFormat>
  <Paragraphs>61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Huawei, Xizeng Dai</cp:lastModifiedBy>
  <cp:revision>702</cp:revision>
  <cp:lastPrinted>2016-09-15T08:31:35Z</cp:lastPrinted>
  <dcterms:created xsi:type="dcterms:W3CDTF">2009-11-27T05:15:11Z</dcterms:created>
  <dcterms:modified xsi:type="dcterms:W3CDTF">2021-08-15T15:51:26Z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(3)XECfdb6ggFap6TVe4B5oDHLqo1eG7FpUOxlhDazGDO0RZ8GFJVcXq2dwwyAvCJfqBHdbrhxA
RxgBG1S5IfLOwQZIdLuX60Q9E7eJJra+7xM0FXB+O7U7s6mfHvPYiLdaL+RWPbwK2xtqQzZU
/pHNKwrXkb+V/1ZHFfz/VOQEFLm3wwSoeRehiRKo9dtyzqsdBB7GWTjY1cZtfeFxieznf33M
DFO7hxj3Od5sakj7eK</vt:lpwstr>
  </property>
  <property fmtid="{D5CDD505-2E9C-101B-9397-08002B2CF9AE}" pid="16" name="_2015_ms_pID_7253431">
    <vt:lpwstr>Sk0H3Hiv7xHi7VJnAd+Z5lmdufiMKeqYSYP2RwzCOULQQ+Dkz9fApP
8PONVOzfD/IPDw599v/ibNpCUfEHxFvAEB9Brl6NfmuV+EPL5IbTYNOOJH6F/Vth/RfGuG9L
bfP/m1WfEKW0GtrJ/NbRo/PIL3OvLFl+kM0US2h0F1oUQjrTNFzRNRxGG4G/mrFgsSHuCF5D
WzpYnB6XIh/o9I6FZ5iGB5D8bahTgfAA0RHU</vt:lpwstr>
  </property>
  <property fmtid="{D5CDD505-2E9C-101B-9397-08002B2CF9AE}" pid="17" name="_2015_ms_pID_7253432">
    <vt:lpwstr>jg==</vt:lpwstr>
  </property>
</Properties>
</file>