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3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6FAF1F-08FC-4B87-A7D7-74A59024717B}" v="55" dt="2021-08-15T13:11:53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5T13:12:32.593" v="498" actId="14100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5T13:12:32.593" v="498" actId="14100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5T13:12:32.593" v="498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RAN4#100-e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348805"/>
              </p:ext>
            </p:extLst>
          </p:nvPr>
        </p:nvGraphicFramePr>
        <p:xfrm>
          <a:off x="401652" y="1273320"/>
          <a:ext cx="11116432" cy="497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0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957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17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i="1" kern="1200" dirty="0">
                          <a:solidFill>
                            <a:srgbClr val="FF330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Common joint session in the Main session GTW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81814833"/>
                  </a:ext>
                </a:extLst>
              </a:tr>
              <a:tr h="3523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</a:t>
                      </a:r>
                      <a:r>
                        <a:rPr lang="pt-BR" sz="1050" b="1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(start at 3:15am UTC)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[100-e][220] NR_RRM_enh2_1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[100-e][221] NR_RRM_enh2_2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[100-e][222] </a:t>
                      </a:r>
                      <a:r>
                        <a:rPr lang="nn-NO" sz="1050" b="0" kern="120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NR_RRM</a:t>
                      </a:r>
                      <a:r>
                        <a:rPr lang="nn-NO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_enh2_3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43621452"/>
                  </a:ext>
                </a:extLst>
              </a:tr>
              <a:tr h="178749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</a:t>
                      </a:r>
                      <a:r>
                        <a:rPr lang="pt-BR" altLang="zh-CN" sz="1050" b="1" kern="120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FR2 RF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[100-e][216] NR_RF_FR2_req_enh2_RRM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17797592"/>
                  </a:ext>
                </a:extLst>
              </a:tr>
              <a:tr h="26554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[100-e][218] NR_HST_FR2_RRM_1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[100-e][219] NR_HST_FR2_RRM_2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31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[100-e][223] NR_MG_enh_1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[100-e][224] NR_MG_enh_2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[100-e][225] NR_MG_enh_3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[100-e][233] </a:t>
                      </a:r>
                      <a:r>
                        <a:rPr lang="en-US" sz="105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NR_feMIMO_RRM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[100-e][232] </a:t>
                      </a:r>
                      <a:r>
                        <a:rPr lang="en-US" sz="105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NR_IAB_enh_RRM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[100-e][226] NR_NTN_solutions_RRM_1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[100-e][227] NR_NTN_solutions_RRM_2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21954767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[100-e][230] NR_ext_to_71GHz_RRM_1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[100-e][231] NR_ext_to_71GHz_RRM_2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[100-e][241] NB_IOTenh4_LTE_eMTC6_RRM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15266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[100-e][217] NR_HST_FR1_enh_RRM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57819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RAN4#100-e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79531"/>
              </p:ext>
            </p:extLst>
          </p:nvPr>
        </p:nvGraphicFramePr>
        <p:xfrm>
          <a:off x="401652" y="1273322"/>
          <a:ext cx="11089396" cy="3870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0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8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465967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23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rd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</a:t>
                      </a:r>
                      <a:endParaRPr lang="pt-BR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[100-e][234] NR_redcap_RRM_1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[100-e][235] NR_redcap_RRM_2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</a:t>
                      </a:r>
                      <a:r>
                        <a:rPr lang="pt-BR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(238)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[100-e][238] LTE_NR_DC_enh2_RRM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(228</a:t>
                      </a:r>
                      <a:r>
                        <a:rPr lang="pt-BR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[100-e][228] </a:t>
                      </a:r>
                      <a:r>
                        <a:rPr lang="en-US" sz="105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NR_UE_pow_sav_enh_RRM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46596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(236, 237</a:t>
                      </a:r>
                      <a:r>
                        <a:rPr lang="pt-BR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[100-e][236] NR_pos_enh_RRM_1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[100-e][237] NR_pos_enh_RRM_2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(239</a:t>
                      </a:r>
                      <a:r>
                        <a:rPr lang="pt-BR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[100-e][239] </a:t>
                      </a:r>
                      <a:r>
                        <a:rPr lang="en-US" sz="105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26356652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[100-e][229] </a:t>
                      </a:r>
                      <a:r>
                        <a:rPr lang="en-US" sz="105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NR_SL_enh_RRM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9740060"/>
                  </a:ext>
                </a:extLst>
              </a:tr>
              <a:tr h="32857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(201-213)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email threads / issues will be further announced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181155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26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cont.</a:t>
                      </a:r>
                    </a:p>
                  </a:txBody>
                  <a:tcPr marL="40640" marR="40640" marT="9525" marB="0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0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(Rel-17 NR FR1 RF (215), Rel-17 NR SL Relay (240))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13856"/>
                  </a:ext>
                </a:extLst>
              </a:tr>
              <a:tr h="16903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050" b="1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4592268"/>
                  </a:ext>
                </a:extLst>
              </a:tr>
              <a:tr h="17663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27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 </a:t>
                      </a:r>
                      <a:endParaRPr lang="zh-CN" altLang="en-US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150 min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  <a:tr h="17663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RAN4 #100e celebration in the Main session (start at 14:30 UTC)</a:t>
                      </a:r>
                      <a:endParaRPr lang="zh-CN" altLang="en-US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93990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654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339190</TotalTime>
  <Words>603</Words>
  <Application>Microsoft Office PowerPoint</Application>
  <PresentationFormat>Widescreen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RAN4#100-e RRM session GTW schedule </vt:lpstr>
      <vt:lpstr>RAN4#100-e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/>
  <cp:keywords>CTPClassification=CTP_NT</cp:keywords>
  <cp:lastModifiedBy>Andrey</cp:lastModifiedBy>
  <cp:revision>563</cp:revision>
  <cp:lastPrinted>2016-09-15T08:31:35Z</cp:lastPrinted>
  <dcterms:created xsi:type="dcterms:W3CDTF">2009-11-27T05:15:11Z</dcterms:created>
  <dcterms:modified xsi:type="dcterms:W3CDTF">2021-08-15T13:23:24Z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