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9"/>
  </p:notesMasterIdLst>
  <p:handoutMasterIdLst>
    <p:handoutMasterId r:id="rId10"/>
  </p:handoutMasterIdLst>
  <p:sldIdLst>
    <p:sldId id="934" r:id="rId5"/>
    <p:sldId id="928" r:id="rId6"/>
    <p:sldId id="981" r:id="rId7"/>
    <p:sldId id="978" r:id="rId8"/>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FFCC00"/>
    <a:srgbClr val="FF3300"/>
    <a:srgbClr val="72AF2F"/>
    <a:srgbClr val="B1D254"/>
    <a:srgbClr val="72732F"/>
    <a:srgbClr val="C6D254"/>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55674-D132-4D4E-81B2-2AFD7F90B630}" v="11" dt="2021-08-15T08:34:10.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73" autoAdjust="0"/>
    <p:restoredTop sz="95801" autoAdjust="0"/>
  </p:normalViewPr>
  <p:slideViewPr>
    <p:cSldViewPr snapToGrid="0">
      <p:cViewPr varScale="1">
        <p:scale>
          <a:sx n="106" d="100"/>
          <a:sy n="106" d="100"/>
        </p:scale>
        <p:origin x="456"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vyakov, Andrey" userId="dbdfc4e7-c505-4785-a117-c03dfe609c52" providerId="ADAL" clId="{3A5F21F2-D63C-44D8-9BE5-73AEF32F42E7}"/>
    <pc:docChg chg="undo custSel addSld delSld modSld">
      <pc:chgData name="Chervyakov, Andrey" userId="dbdfc4e7-c505-4785-a117-c03dfe609c52" providerId="ADAL" clId="{3A5F21F2-D63C-44D8-9BE5-73AEF32F42E7}" dt="2021-05-20T03:01:01.395" v="66" actId="14"/>
      <pc:docMkLst>
        <pc:docMk/>
      </pc:docMkLst>
      <pc:sldChg chg="modSp mod">
        <pc:chgData name="Chervyakov, Andrey" userId="dbdfc4e7-c505-4785-a117-c03dfe609c52" providerId="ADAL" clId="{3A5F21F2-D63C-44D8-9BE5-73AEF32F42E7}" dt="2021-05-20T03:01:01.395" v="66" actId="14"/>
        <pc:sldMkLst>
          <pc:docMk/>
          <pc:sldMk cId="2261567071" sldId="928"/>
        </pc:sldMkLst>
        <pc:spChg chg="mod">
          <ac:chgData name="Chervyakov, Andrey" userId="dbdfc4e7-c505-4785-a117-c03dfe609c52" providerId="ADAL" clId="{3A5F21F2-D63C-44D8-9BE5-73AEF32F42E7}" dt="2021-05-19T16:22:11.384" v="21"/>
          <ac:spMkLst>
            <pc:docMk/>
            <pc:sldMk cId="2261567071" sldId="928"/>
            <ac:spMk id="2" creationId="{4653FC17-6DDA-4C90-8331-B521BC2ADE4B}"/>
          </ac:spMkLst>
        </pc:spChg>
        <pc:spChg chg="mod">
          <ac:chgData name="Chervyakov, Andrey" userId="dbdfc4e7-c505-4785-a117-c03dfe609c52" providerId="ADAL" clId="{3A5F21F2-D63C-44D8-9BE5-73AEF32F42E7}" dt="2021-05-20T03:01:01.395" v="66" actId="14"/>
          <ac:spMkLst>
            <pc:docMk/>
            <pc:sldMk cId="2261567071" sldId="928"/>
            <ac:spMk id="3" creationId="{B1BE6906-4FA3-42DA-8E86-BA4DD12F41A6}"/>
          </ac:spMkLst>
        </pc:spChg>
      </pc:sldChg>
      <pc:sldChg chg="delSp modSp mod">
        <pc:chgData name="Chervyakov, Andrey" userId="dbdfc4e7-c505-4785-a117-c03dfe609c52" providerId="ADAL" clId="{3A5F21F2-D63C-44D8-9BE5-73AEF32F42E7}" dt="2021-05-19T16:23:41.725" v="54" actId="20577"/>
        <pc:sldMkLst>
          <pc:docMk/>
          <pc:sldMk cId="775197004" sldId="934"/>
        </pc:sldMkLst>
        <pc:spChg chg="mod">
          <ac:chgData name="Chervyakov, Andrey" userId="dbdfc4e7-c505-4785-a117-c03dfe609c52" providerId="ADAL" clId="{3A5F21F2-D63C-44D8-9BE5-73AEF32F42E7}" dt="2021-05-19T16:21:51.385" v="4" actId="6549"/>
          <ac:spMkLst>
            <pc:docMk/>
            <pc:sldMk cId="775197004" sldId="934"/>
            <ac:spMk id="2" creationId="{E4CE5DCD-72B3-468A-A585-E6721DD18679}"/>
          </ac:spMkLst>
        </pc:spChg>
        <pc:spChg chg="mod">
          <ac:chgData name="Chervyakov, Andrey" userId="dbdfc4e7-c505-4785-a117-c03dfe609c52" providerId="ADAL" clId="{3A5F21F2-D63C-44D8-9BE5-73AEF32F42E7}" dt="2021-05-19T16:23:41.725" v="54" actId="20577"/>
          <ac:spMkLst>
            <pc:docMk/>
            <pc:sldMk cId="775197004" sldId="934"/>
            <ac:spMk id="4" creationId="{D30B7C3F-3D32-4F2D-8FDD-60718C51D42B}"/>
          </ac:spMkLst>
        </pc:spChg>
        <pc:spChg chg="mod">
          <ac:chgData name="Chervyakov, Andrey" userId="dbdfc4e7-c505-4785-a117-c03dfe609c52" providerId="ADAL" clId="{3A5F21F2-D63C-44D8-9BE5-73AEF32F42E7}" dt="2021-05-19T16:22:02.686" v="20" actId="6549"/>
          <ac:spMkLst>
            <pc:docMk/>
            <pc:sldMk cId="775197004" sldId="934"/>
            <ac:spMk id="5" creationId="{EBB0B9E5-9838-4AA8-B169-89A3469C2EB4}"/>
          </ac:spMkLst>
        </pc:spChg>
        <pc:spChg chg="del">
          <ac:chgData name="Chervyakov, Andrey" userId="dbdfc4e7-c505-4785-a117-c03dfe609c52" providerId="ADAL" clId="{3A5F21F2-D63C-44D8-9BE5-73AEF32F42E7}" dt="2021-05-19T16:21:48.783" v="3" actId="478"/>
          <ac:spMkLst>
            <pc:docMk/>
            <pc:sldMk cId="775197004" sldId="934"/>
            <ac:spMk id="6" creationId="{E4CE5DCD-72B3-468A-A585-E6721DD18679}"/>
          </ac:spMkLst>
        </pc:spChg>
      </pc:sldChg>
      <pc:sldChg chg="del">
        <pc:chgData name="Chervyakov, Andrey" userId="dbdfc4e7-c505-4785-a117-c03dfe609c52" providerId="ADAL" clId="{3A5F21F2-D63C-44D8-9BE5-73AEF32F42E7}" dt="2021-05-19T16:22:27.198" v="25" actId="47"/>
        <pc:sldMkLst>
          <pc:docMk/>
          <pc:sldMk cId="3082891650" sldId="970"/>
        </pc:sldMkLst>
      </pc:sldChg>
      <pc:sldChg chg="del">
        <pc:chgData name="Chervyakov, Andrey" userId="dbdfc4e7-c505-4785-a117-c03dfe609c52" providerId="ADAL" clId="{3A5F21F2-D63C-44D8-9BE5-73AEF32F42E7}" dt="2021-05-19T16:22:27.198" v="25" actId="47"/>
        <pc:sldMkLst>
          <pc:docMk/>
          <pc:sldMk cId="4244984083" sldId="972"/>
        </pc:sldMkLst>
      </pc:sldChg>
      <pc:sldChg chg="del">
        <pc:chgData name="Chervyakov, Andrey" userId="dbdfc4e7-c505-4785-a117-c03dfe609c52" providerId="ADAL" clId="{3A5F21F2-D63C-44D8-9BE5-73AEF32F42E7}" dt="2021-05-19T16:22:27.198" v="25" actId="47"/>
        <pc:sldMkLst>
          <pc:docMk/>
          <pc:sldMk cId="1450015561" sldId="973"/>
        </pc:sldMkLst>
      </pc:sldChg>
      <pc:sldChg chg="del">
        <pc:chgData name="Chervyakov, Andrey" userId="dbdfc4e7-c505-4785-a117-c03dfe609c52" providerId="ADAL" clId="{3A5F21F2-D63C-44D8-9BE5-73AEF32F42E7}" dt="2021-05-19T16:22:27.198" v="25" actId="47"/>
        <pc:sldMkLst>
          <pc:docMk/>
          <pc:sldMk cId="546285514" sldId="974"/>
        </pc:sldMkLst>
      </pc:sldChg>
      <pc:sldChg chg="del">
        <pc:chgData name="Chervyakov, Andrey" userId="dbdfc4e7-c505-4785-a117-c03dfe609c52" providerId="ADAL" clId="{3A5F21F2-D63C-44D8-9BE5-73AEF32F42E7}" dt="2021-05-19T16:22:27.198" v="25" actId="47"/>
        <pc:sldMkLst>
          <pc:docMk/>
          <pc:sldMk cId="1141573368" sldId="975"/>
        </pc:sldMkLst>
      </pc:sldChg>
      <pc:sldChg chg="del">
        <pc:chgData name="Chervyakov, Andrey" userId="dbdfc4e7-c505-4785-a117-c03dfe609c52" providerId="ADAL" clId="{3A5F21F2-D63C-44D8-9BE5-73AEF32F42E7}" dt="2021-05-19T16:22:27.198" v="25" actId="47"/>
        <pc:sldMkLst>
          <pc:docMk/>
          <pc:sldMk cId="2801580587" sldId="976"/>
        </pc:sldMkLst>
      </pc:sldChg>
      <pc:sldChg chg="del">
        <pc:chgData name="Chervyakov, Andrey" userId="dbdfc4e7-c505-4785-a117-c03dfe609c52" providerId="ADAL" clId="{3A5F21F2-D63C-44D8-9BE5-73AEF32F42E7}" dt="2021-05-19T16:22:27.198" v="25" actId="47"/>
        <pc:sldMkLst>
          <pc:docMk/>
          <pc:sldMk cId="675011162" sldId="977"/>
        </pc:sldMkLst>
      </pc:sldChg>
      <pc:sldChg chg="modSp add mod">
        <pc:chgData name="Chervyakov, Andrey" userId="dbdfc4e7-c505-4785-a117-c03dfe609c52" providerId="ADAL" clId="{3A5F21F2-D63C-44D8-9BE5-73AEF32F42E7}" dt="2021-05-19T16:23:11.603" v="45" actId="404"/>
        <pc:sldMkLst>
          <pc:docMk/>
          <pc:sldMk cId="1407393842" sldId="978"/>
        </pc:sldMkLst>
        <pc:spChg chg="mod">
          <ac:chgData name="Chervyakov, Andrey" userId="dbdfc4e7-c505-4785-a117-c03dfe609c52" providerId="ADAL" clId="{3A5F21F2-D63C-44D8-9BE5-73AEF32F42E7}" dt="2021-05-19T16:23:11.603" v="45" actId="404"/>
          <ac:spMkLst>
            <pc:docMk/>
            <pc:sldMk cId="1407393842" sldId="978"/>
            <ac:spMk id="3" creationId="{B1BE6906-4FA3-42DA-8E86-BA4DD12F41A6}"/>
          </ac:spMkLst>
        </pc:spChg>
      </pc:sldChg>
    </pc:docChg>
  </pc:docChgLst>
  <pc:docChgLst>
    <pc:chgData name="Chervyakov, Andrey" userId="dbdfc4e7-c505-4785-a117-c03dfe609c52" providerId="ADAL" clId="{2AE55674-D132-4D4E-81B2-2AFD7F90B630}"/>
    <pc:docChg chg="undo redo custSel addSld delSld modSld sldOrd">
      <pc:chgData name="Chervyakov, Andrey" userId="dbdfc4e7-c505-4785-a117-c03dfe609c52" providerId="ADAL" clId="{2AE55674-D132-4D4E-81B2-2AFD7F90B630}" dt="2021-08-17T03:19:51.146" v="1142" actId="20577"/>
      <pc:docMkLst>
        <pc:docMk/>
      </pc:docMkLst>
      <pc:sldChg chg="modSp mod ord">
        <pc:chgData name="Chervyakov, Andrey" userId="dbdfc4e7-c505-4785-a117-c03dfe609c52" providerId="ADAL" clId="{2AE55674-D132-4D4E-81B2-2AFD7F90B630}" dt="2021-08-15T08:34:19.492" v="906" actId="20577"/>
        <pc:sldMkLst>
          <pc:docMk/>
          <pc:sldMk cId="2261567071" sldId="928"/>
        </pc:sldMkLst>
        <pc:spChg chg="mod">
          <ac:chgData name="Chervyakov, Andrey" userId="dbdfc4e7-c505-4785-a117-c03dfe609c52" providerId="ADAL" clId="{2AE55674-D132-4D4E-81B2-2AFD7F90B630}" dt="2021-08-15T08:34:19.492" v="906" actId="20577"/>
          <ac:spMkLst>
            <pc:docMk/>
            <pc:sldMk cId="2261567071" sldId="928"/>
            <ac:spMk id="3" creationId="{B1BE6906-4FA3-42DA-8E86-BA4DD12F41A6}"/>
          </ac:spMkLst>
        </pc:spChg>
      </pc:sldChg>
      <pc:sldChg chg="modSp mod">
        <pc:chgData name="Chervyakov, Andrey" userId="dbdfc4e7-c505-4785-a117-c03dfe609c52" providerId="ADAL" clId="{2AE55674-D132-4D4E-81B2-2AFD7F90B630}" dt="2021-08-15T08:13:38.625" v="19" actId="20577"/>
        <pc:sldMkLst>
          <pc:docMk/>
          <pc:sldMk cId="775197004" sldId="934"/>
        </pc:sldMkLst>
        <pc:spChg chg="mod">
          <ac:chgData name="Chervyakov, Andrey" userId="dbdfc4e7-c505-4785-a117-c03dfe609c52" providerId="ADAL" clId="{2AE55674-D132-4D4E-81B2-2AFD7F90B630}" dt="2021-08-15T08:13:38.625" v="19" actId="20577"/>
          <ac:spMkLst>
            <pc:docMk/>
            <pc:sldMk cId="775197004" sldId="934"/>
            <ac:spMk id="2" creationId="{E4CE5DCD-72B3-468A-A585-E6721DD18679}"/>
          </ac:spMkLst>
        </pc:spChg>
        <pc:spChg chg="mod">
          <ac:chgData name="Chervyakov, Andrey" userId="dbdfc4e7-c505-4785-a117-c03dfe609c52" providerId="ADAL" clId="{2AE55674-D132-4D4E-81B2-2AFD7F90B630}" dt="2021-08-15T08:13:22.470" v="2" actId="20577"/>
          <ac:spMkLst>
            <pc:docMk/>
            <pc:sldMk cId="775197004" sldId="934"/>
            <ac:spMk id="4" creationId="{D30B7C3F-3D32-4F2D-8FDD-60718C51D42B}"/>
          </ac:spMkLst>
        </pc:spChg>
      </pc:sldChg>
      <pc:sldChg chg="modSp mod">
        <pc:chgData name="Chervyakov, Andrey" userId="dbdfc4e7-c505-4785-a117-c03dfe609c52" providerId="ADAL" clId="{2AE55674-D132-4D4E-81B2-2AFD7F90B630}" dt="2021-08-15T11:15:39.701" v="1123" actId="6549"/>
        <pc:sldMkLst>
          <pc:docMk/>
          <pc:sldMk cId="1407393842" sldId="978"/>
        </pc:sldMkLst>
        <pc:spChg chg="mod">
          <ac:chgData name="Chervyakov, Andrey" userId="dbdfc4e7-c505-4785-a117-c03dfe609c52" providerId="ADAL" clId="{2AE55674-D132-4D4E-81B2-2AFD7F90B630}" dt="2021-08-15T11:15:39.701" v="1123" actId="6549"/>
          <ac:spMkLst>
            <pc:docMk/>
            <pc:sldMk cId="1407393842" sldId="978"/>
            <ac:spMk id="3" creationId="{B1BE6906-4FA3-42DA-8E86-BA4DD12F41A6}"/>
          </ac:spMkLst>
        </pc:spChg>
      </pc:sldChg>
      <pc:sldChg chg="modSp add del mod">
        <pc:chgData name="Chervyakov, Andrey" userId="dbdfc4e7-c505-4785-a117-c03dfe609c52" providerId="ADAL" clId="{2AE55674-D132-4D4E-81B2-2AFD7F90B630}" dt="2021-08-15T08:33:26.592" v="899" actId="47"/>
        <pc:sldMkLst>
          <pc:docMk/>
          <pc:sldMk cId="557942991" sldId="979"/>
        </pc:sldMkLst>
        <pc:spChg chg="mod">
          <ac:chgData name="Chervyakov, Andrey" userId="dbdfc4e7-c505-4785-a117-c03dfe609c52" providerId="ADAL" clId="{2AE55674-D132-4D4E-81B2-2AFD7F90B630}" dt="2021-08-15T08:15:11.865" v="50" actId="6549"/>
          <ac:spMkLst>
            <pc:docMk/>
            <pc:sldMk cId="557942991" sldId="979"/>
            <ac:spMk id="3" creationId="{B1BE6906-4FA3-42DA-8E86-BA4DD12F41A6}"/>
          </ac:spMkLst>
        </pc:spChg>
      </pc:sldChg>
      <pc:sldChg chg="modSp add del mod ord">
        <pc:chgData name="Chervyakov, Andrey" userId="dbdfc4e7-c505-4785-a117-c03dfe609c52" providerId="ADAL" clId="{2AE55674-D132-4D4E-81B2-2AFD7F90B630}" dt="2021-08-15T08:30:45.259" v="780" actId="47"/>
        <pc:sldMkLst>
          <pc:docMk/>
          <pc:sldMk cId="2525908467" sldId="980"/>
        </pc:sldMkLst>
        <pc:spChg chg="mod">
          <ac:chgData name="Chervyakov, Andrey" userId="dbdfc4e7-c505-4785-a117-c03dfe609c52" providerId="ADAL" clId="{2AE55674-D132-4D4E-81B2-2AFD7F90B630}" dt="2021-08-15T08:19:01.094" v="144" actId="20577"/>
          <ac:spMkLst>
            <pc:docMk/>
            <pc:sldMk cId="2525908467" sldId="980"/>
            <ac:spMk id="3" creationId="{B1BE6906-4FA3-42DA-8E86-BA4DD12F41A6}"/>
          </ac:spMkLst>
        </pc:spChg>
      </pc:sldChg>
      <pc:sldChg chg="modSp add mod">
        <pc:chgData name="Chervyakov, Andrey" userId="dbdfc4e7-c505-4785-a117-c03dfe609c52" providerId="ADAL" clId="{2AE55674-D132-4D4E-81B2-2AFD7F90B630}" dt="2021-08-17T03:19:51.146" v="1142" actId="20577"/>
        <pc:sldMkLst>
          <pc:docMk/>
          <pc:sldMk cId="40239670" sldId="981"/>
        </pc:sldMkLst>
        <pc:spChg chg="mod">
          <ac:chgData name="Chervyakov, Andrey" userId="dbdfc4e7-c505-4785-a117-c03dfe609c52" providerId="ADAL" clId="{2AE55674-D132-4D4E-81B2-2AFD7F90B630}" dt="2021-08-17T03:19:51.146" v="1142" actId="20577"/>
          <ac:spMkLst>
            <pc:docMk/>
            <pc:sldMk cId="40239670" sldId="981"/>
            <ac:spMk id="3" creationId="{B1BE6906-4FA3-42DA-8E86-BA4DD12F41A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ran/WG4_Radio/TSGR4_100-e/Inbox/Meeting_Arrangements/Rev_R4-2105235%20RAN4%20meeting%20improvements_RAN4%23100-e_v3_final.zip" TargetMode="External"/><Relationship Id="rId2" Type="http://schemas.openxmlformats.org/officeDocument/2006/relationships/hyperlink" Target="https://www.3gpp.org/ftp/tsg_ran/WG4_Radio/TSGR4_100-e/Inbox/Meeting_Arrangements/R4-21xxxxx%20RAN4%23100-e%20meeting%20arrangements%20and%20guidelines%20v4_final.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ran/WG4_Radio/TSGR4_100-e/Inbox/Chairman_Notes" TargetMode="External"/><Relationship Id="rId2" Type="http://schemas.openxmlformats.org/officeDocument/2006/relationships/hyperlink" Target="https://www.3gpp.org/ftp/tsg_ran/WG4_Radio/TSGR4_100-e/Inbox/Meeting_Arrangements/RAN4%20100-e%20moderator%20list_v5.zip" TargetMode="External"/><Relationship Id="rId1" Type="http://schemas.openxmlformats.org/officeDocument/2006/relationships/slideLayout" Target="../slideLayouts/slideLayout2.xml"/><Relationship Id="rId5" Type="http://schemas.openxmlformats.org/officeDocument/2006/relationships/hyperlink" Target="https://tohru.raisingthefloor.org/" TargetMode="External"/><Relationship Id="rId4" Type="http://schemas.openxmlformats.org/officeDocument/2006/relationships/hyperlink" Target="https://www.3gpp.org/ftp/tsg_ran/WG4_Radio/TSGR4_100-e/Inbox/Meeting_Arrangemen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B7C3F-3D32-4F2D-8FDD-60718C51D42B}"/>
              </a:ext>
            </a:extLst>
          </p:cNvPr>
          <p:cNvSpPr>
            <a:spLocks noGrp="1"/>
          </p:cNvSpPr>
          <p:nvPr>
            <p:ph type="ctrTitle"/>
          </p:nvPr>
        </p:nvSpPr>
        <p:spPr/>
        <p:txBody>
          <a:bodyPr/>
          <a:lstStyle/>
          <a:p>
            <a:r>
              <a:rPr lang="en-GB" altLang="en-US" sz="6000" b="1" dirty="0">
                <a:latin typeface="+mn-lt"/>
              </a:rPr>
              <a:t>RAN4 #100-e: RRM Session</a:t>
            </a:r>
            <a:endParaRPr lang="en-US" sz="4800" b="1" dirty="0">
              <a:latin typeface="+mj-ea"/>
            </a:endParaRPr>
          </a:p>
        </p:txBody>
      </p:sp>
      <p:sp>
        <p:nvSpPr>
          <p:cNvPr id="5" name="Subtitle 4">
            <a:extLst>
              <a:ext uri="{FF2B5EF4-FFF2-40B4-BE49-F238E27FC236}">
                <a16:creationId xmlns:a16="http://schemas.microsoft.com/office/drawing/2014/main" id="{EBB0B9E5-9838-4AA8-B169-89A3469C2EB4}"/>
              </a:ext>
            </a:extLst>
          </p:cNvPr>
          <p:cNvSpPr>
            <a:spLocks noGrp="1"/>
          </p:cNvSpPr>
          <p:nvPr>
            <p:ph type="subTitle" idx="1"/>
          </p:nvPr>
        </p:nvSpPr>
        <p:spPr>
          <a:xfrm>
            <a:off x="1828800" y="4629683"/>
            <a:ext cx="8534400" cy="1036178"/>
          </a:xfrm>
        </p:spPr>
        <p:txBody>
          <a:bodyPr/>
          <a:lstStyle/>
          <a:p>
            <a:r>
              <a:rPr lang="en-US" dirty="0">
                <a:latin typeface="+mj-ea"/>
                <a:ea typeface="+mj-ea"/>
              </a:rPr>
              <a:t>RAN4 Vice Chair: Andrey Chervyakov </a:t>
            </a:r>
          </a:p>
        </p:txBody>
      </p:sp>
      <p:sp>
        <p:nvSpPr>
          <p:cNvPr id="2" name="TextBox 1">
            <a:extLst>
              <a:ext uri="{FF2B5EF4-FFF2-40B4-BE49-F238E27FC236}">
                <a16:creationId xmlns:a16="http://schemas.microsoft.com/office/drawing/2014/main" id="{E4CE5DCD-72B3-468A-A585-E6721DD18679}"/>
              </a:ext>
            </a:extLst>
          </p:cNvPr>
          <p:cNvSpPr txBox="1"/>
          <p:nvPr/>
        </p:nvSpPr>
        <p:spPr>
          <a:xfrm>
            <a:off x="236842" y="274551"/>
            <a:ext cx="4300976" cy="954107"/>
          </a:xfrm>
          <a:prstGeom prst="rect">
            <a:avLst/>
          </a:prstGeom>
          <a:noFill/>
        </p:spPr>
        <p:txBody>
          <a:bodyPr wrap="square" rtlCol="0">
            <a:spAutoFit/>
          </a:bodyPr>
          <a:lstStyle/>
          <a:p>
            <a:r>
              <a:rPr lang="en-US" sz="1600" b="1" dirty="0">
                <a:latin typeface="+mj-ea"/>
                <a:ea typeface="+mj-ea"/>
              </a:rPr>
              <a:t>3GPP TSG-RAN WG4 Meeting #100-e	</a:t>
            </a:r>
            <a:endParaRPr lang="en-US" sz="1600" dirty="0">
              <a:latin typeface="+mj-ea"/>
              <a:ea typeface="+mj-ea"/>
            </a:endParaRPr>
          </a:p>
          <a:p>
            <a:r>
              <a:rPr lang="en-US" sz="1600" b="1" dirty="0">
                <a:latin typeface="+mj-ea"/>
                <a:ea typeface="+mj-ea"/>
              </a:rPr>
              <a:t>Electronic Meeting, August 16-27, 2021</a:t>
            </a:r>
          </a:p>
          <a:p>
            <a:endParaRPr lang="en-US" dirty="0">
              <a:latin typeface="+mj-ea"/>
              <a:ea typeface="+mj-ea"/>
            </a:endParaRPr>
          </a:p>
        </p:txBody>
      </p:sp>
    </p:spTree>
    <p:extLst>
      <p:ext uri="{BB962C8B-B14F-4D97-AF65-F5344CB8AC3E}">
        <p14:creationId xmlns:p14="http://schemas.microsoft.com/office/powerpoint/2010/main" val="77519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GB" b="1" dirty="0"/>
              <a:t>RRM Session Arrangements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400"/>
              </a:spcAft>
            </a:pPr>
            <a:r>
              <a:rPr lang="en-US" sz="1600" b="1" dirty="0"/>
              <a:t>Meeting arrangement &amp; timelines for comments/summary/GTW</a:t>
            </a:r>
          </a:p>
          <a:p>
            <a:pPr lvl="1">
              <a:spcBef>
                <a:spcPts val="0"/>
              </a:spcBef>
              <a:spcAft>
                <a:spcPts val="400"/>
              </a:spcAft>
            </a:pPr>
            <a:r>
              <a:rPr lang="en-US" sz="1400" dirty="0">
                <a:hlinkClick r:id="rId2"/>
              </a:rPr>
              <a:t>https://www.3gpp.org/ftp/tsg_ran/WG4_Radio/TSGR4_100-e/Inbox/Meeting_Arrangements/R4-21xxxxx%20RAN4%23100-e%20meeting%20arrangements%20and%20guidelines%20v4_final.zip</a:t>
            </a:r>
            <a:endParaRPr lang="en-US" sz="1400" dirty="0"/>
          </a:p>
          <a:p>
            <a:pPr lvl="1">
              <a:spcBef>
                <a:spcPts val="0"/>
              </a:spcBef>
              <a:spcAft>
                <a:spcPts val="400"/>
              </a:spcAft>
            </a:pPr>
            <a:r>
              <a:rPr lang="en-US" sz="1400" dirty="0"/>
              <a:t>Key updates</a:t>
            </a:r>
          </a:p>
          <a:p>
            <a:pPr lvl="2">
              <a:spcBef>
                <a:spcPts val="0"/>
              </a:spcBef>
              <a:spcAft>
                <a:spcPts val="400"/>
              </a:spcAft>
            </a:pPr>
            <a:r>
              <a:rPr lang="en-GB" sz="1100" dirty="0"/>
              <a:t>For Rel-15/16 maintenance, please request </a:t>
            </a:r>
            <a:r>
              <a:rPr lang="en-GB" sz="1100" dirty="0" err="1"/>
              <a:t>Tdoc</a:t>
            </a:r>
            <a:r>
              <a:rPr lang="en-GB" sz="1100" dirty="0"/>
              <a:t> numbers for both Cat-F draft CR and Cat-A draft CRs, submit Cat-F draft CR before meeting and upload Cat-A draft CR(s) after Cat-F draft CR is endorsed. After meeting, session Chairs will ask some delegates to merge the endorsed draft CRs into on or a limited number of formal CRs per specification, which may cover one or multiple WIs and will be formally agreed during post meeting email approval.</a:t>
            </a:r>
            <a:endParaRPr lang="en-US" sz="1100" dirty="0"/>
          </a:p>
          <a:p>
            <a:pPr lvl="2">
              <a:spcBef>
                <a:spcPts val="0"/>
              </a:spcBef>
              <a:spcAft>
                <a:spcPts val="400"/>
              </a:spcAft>
            </a:pPr>
            <a:r>
              <a:rPr lang="en-GB" sz="1100" dirty="0"/>
              <a:t>Encourage experts to use WORD format rather than PPT format for draft and formal WF to facilitate the modification and tracking the changes.</a:t>
            </a:r>
            <a:endParaRPr lang="en-US" sz="1100" dirty="0"/>
          </a:p>
          <a:p>
            <a:pPr lvl="2">
              <a:spcBef>
                <a:spcPts val="0"/>
              </a:spcBef>
              <a:spcAft>
                <a:spcPts val="400"/>
              </a:spcAft>
            </a:pPr>
            <a:r>
              <a:rPr lang="en-GB" sz="1100" dirty="0"/>
              <a:t>For CRs discussion, please provide your comments and suggested changes directly in the revised CRs with change marks, and also put your comment briefly in at least 1st round summary.</a:t>
            </a:r>
            <a:endParaRPr lang="en-US" sz="1100" dirty="0"/>
          </a:p>
          <a:p>
            <a:pPr lvl="2">
              <a:spcBef>
                <a:spcPts val="0"/>
              </a:spcBef>
              <a:spcAft>
                <a:spcPts val="400"/>
              </a:spcAft>
            </a:pPr>
            <a:r>
              <a:rPr lang="en-GB" sz="1100" dirty="0"/>
              <a:t>For big CR, please use title starting with “Big CRs…” or “Draft big CRs” when you reserve </a:t>
            </a:r>
            <a:r>
              <a:rPr lang="en-GB" sz="1100" dirty="0" err="1"/>
              <a:t>Tdoc</a:t>
            </a:r>
            <a:r>
              <a:rPr lang="en-GB" sz="1100" dirty="0"/>
              <a:t> numbers.</a:t>
            </a:r>
            <a:endParaRPr lang="en-US" sz="1100" dirty="0"/>
          </a:p>
          <a:p>
            <a:pPr lvl="2">
              <a:spcBef>
                <a:spcPts val="0"/>
              </a:spcBef>
              <a:spcAft>
                <a:spcPts val="400"/>
              </a:spcAft>
            </a:pPr>
            <a:r>
              <a:rPr lang="en-GB" sz="1100" dirty="0"/>
              <a:t>For timeline, make some improvements mainly for second round</a:t>
            </a:r>
            <a:endParaRPr lang="en-US" sz="1100" dirty="0"/>
          </a:p>
          <a:p>
            <a:pPr lvl="3">
              <a:spcBef>
                <a:spcPts val="0"/>
              </a:spcBef>
              <a:spcAft>
                <a:spcPts val="400"/>
              </a:spcAft>
            </a:pPr>
            <a:r>
              <a:rPr lang="en-GB" sz="1100" dirty="0"/>
              <a:t>Final checking window: During final checking window, the final drafts are expected to be stable and agreeable without or with less modifications. It gives company final checking the outcome to avoid making agreement on the fly.</a:t>
            </a:r>
            <a:endParaRPr lang="en-US" sz="1100" dirty="0"/>
          </a:p>
          <a:p>
            <a:pPr lvl="3">
              <a:spcBef>
                <a:spcPts val="0"/>
              </a:spcBef>
              <a:spcAft>
                <a:spcPts val="400"/>
              </a:spcAft>
            </a:pPr>
            <a:r>
              <a:rPr lang="en-GB" sz="1100" dirty="0"/>
              <a:t>Put 2nd round comments deadline before sharing 2nd round final draft </a:t>
            </a:r>
            <a:r>
              <a:rPr lang="en-GB" sz="1100" dirty="0" err="1"/>
              <a:t>Tdoc</a:t>
            </a:r>
            <a:r>
              <a:rPr lang="en-GB" sz="1100" dirty="0"/>
              <a:t>.</a:t>
            </a:r>
            <a:endParaRPr lang="en-US" sz="1100" dirty="0"/>
          </a:p>
          <a:p>
            <a:pPr lvl="1">
              <a:spcBef>
                <a:spcPts val="0"/>
              </a:spcBef>
              <a:spcAft>
                <a:spcPts val="400"/>
              </a:spcAft>
            </a:pPr>
            <a:r>
              <a:rPr lang="en-US" sz="1400" dirty="0"/>
              <a:t>The meeting deadlines will be strictly enforced. Comments, </a:t>
            </a:r>
            <a:r>
              <a:rPr lang="en-US" sz="1400" dirty="0" err="1"/>
              <a:t>tdocs</a:t>
            </a:r>
            <a:r>
              <a:rPr lang="en-US" sz="1400" dirty="0"/>
              <a:t>, or drafts submitted after the deadlines will not be considered. So, please pay attention and feel free to ask for clarifications in advance in case of any doubts on the timelines/procedure.</a:t>
            </a:r>
          </a:p>
          <a:p>
            <a:pPr>
              <a:spcBef>
                <a:spcPts val="0"/>
              </a:spcBef>
              <a:spcAft>
                <a:spcPts val="400"/>
              </a:spcAft>
            </a:pPr>
            <a:r>
              <a:rPr lang="en-US" sz="1600" b="1" dirty="0"/>
              <a:t>RAN4 meeting improvements</a:t>
            </a:r>
          </a:p>
          <a:p>
            <a:pPr lvl="1">
              <a:spcBef>
                <a:spcPts val="0"/>
              </a:spcBef>
              <a:spcAft>
                <a:spcPts val="400"/>
              </a:spcAft>
            </a:pPr>
            <a:r>
              <a:rPr lang="en-US" sz="1400" dirty="0">
                <a:hlinkClick r:id="rId3"/>
              </a:rPr>
              <a:t>https://www.3gpp.org/ftp/tsg_ran/WG4_Radio/TSGR4_100-e/Inbox/Meeting_Arrangements/Rev_R4-2105235%20RAN4%20meeting%20improvements_RAN4%23100-e_v3_final.zip</a:t>
            </a:r>
            <a:endParaRPr lang="en-US" sz="1400" dirty="0"/>
          </a:p>
          <a:p>
            <a:pPr lvl="1">
              <a:spcBef>
                <a:spcPts val="0"/>
              </a:spcBef>
              <a:spcAft>
                <a:spcPts val="400"/>
              </a:spcAft>
            </a:pPr>
            <a:endParaRPr lang="en-US" sz="1400" dirty="0"/>
          </a:p>
          <a:p>
            <a:pPr lvl="1">
              <a:spcBef>
                <a:spcPts val="0"/>
              </a:spcBef>
              <a:spcAft>
                <a:spcPts val="400"/>
              </a:spcAft>
            </a:pPr>
            <a:endParaRPr lang="en-US" sz="1400" dirty="0"/>
          </a:p>
        </p:txBody>
      </p:sp>
    </p:spTree>
    <p:extLst>
      <p:ext uri="{BB962C8B-B14F-4D97-AF65-F5344CB8AC3E}">
        <p14:creationId xmlns:p14="http://schemas.microsoft.com/office/powerpoint/2010/main" val="226156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GB" b="1" dirty="0"/>
              <a:t>RRM Session Arrangements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GB" sz="1600" b="1" dirty="0"/>
              <a:t>RRM email discussions</a:t>
            </a:r>
            <a:endParaRPr lang="en-US" sz="1600" b="1" dirty="0"/>
          </a:p>
          <a:p>
            <a:pPr lvl="1">
              <a:spcBef>
                <a:spcPts val="0"/>
              </a:spcBef>
              <a:spcAft>
                <a:spcPts val="600"/>
              </a:spcAft>
            </a:pPr>
            <a:r>
              <a:rPr lang="en-US" sz="1400" dirty="0">
                <a:hlinkClick r:id="rId2"/>
              </a:rPr>
              <a:t>https://www.3gpp.org/ftp/tsg_ran/WG4_Radio/TSGR4_100-e/Inbox/Meeting_Arrangements/RAN4%20100-e%20moderator%20list_v5.zip</a:t>
            </a:r>
            <a:endParaRPr lang="en-US" sz="1400" dirty="0"/>
          </a:p>
          <a:p>
            <a:pPr>
              <a:spcBef>
                <a:spcPts val="0"/>
              </a:spcBef>
              <a:spcAft>
                <a:spcPts val="600"/>
              </a:spcAft>
            </a:pPr>
            <a:r>
              <a:rPr lang="en-US" sz="1600" b="1" dirty="0"/>
              <a:t>RRM organizational email threads</a:t>
            </a:r>
          </a:p>
          <a:p>
            <a:pPr lvl="1">
              <a:spcBef>
                <a:spcPts val="0"/>
              </a:spcBef>
              <a:spcAft>
                <a:spcPts val="600"/>
              </a:spcAft>
            </a:pPr>
            <a:r>
              <a:rPr lang="en-US" sz="1400" dirty="0"/>
              <a:t>General questions: 	[100-e][200] </a:t>
            </a:r>
            <a:r>
              <a:rPr lang="en-US" sz="1400" dirty="0" err="1"/>
              <a:t>RRM_Session</a:t>
            </a:r>
            <a:endParaRPr lang="en-US" sz="1400" dirty="0"/>
          </a:p>
          <a:p>
            <a:pPr lvl="1">
              <a:spcBef>
                <a:spcPts val="0"/>
              </a:spcBef>
              <a:spcAft>
                <a:spcPts val="600"/>
              </a:spcAft>
            </a:pPr>
            <a:r>
              <a:rPr lang="en-US" sz="1400" dirty="0" err="1"/>
              <a:t>Tdoc</a:t>
            </a:r>
            <a:r>
              <a:rPr lang="en-US" sz="1400" dirty="0"/>
              <a:t> requests: 	[100-e][200] </a:t>
            </a:r>
            <a:r>
              <a:rPr lang="en-US" sz="1400" dirty="0" err="1"/>
              <a:t>RRM_Session</a:t>
            </a:r>
            <a:r>
              <a:rPr lang="en-US" sz="1400"/>
              <a:t> - </a:t>
            </a:r>
            <a:r>
              <a:rPr lang="en-US" sz="1400" dirty="0" err="1"/>
              <a:t>tdoc</a:t>
            </a:r>
            <a:r>
              <a:rPr lang="en-US" sz="1400" dirty="0"/>
              <a:t> request</a:t>
            </a:r>
          </a:p>
          <a:p>
            <a:pPr lvl="1">
              <a:spcBef>
                <a:spcPts val="0"/>
              </a:spcBef>
              <a:spcAft>
                <a:spcPts val="600"/>
              </a:spcAft>
            </a:pPr>
            <a:r>
              <a:rPr lang="en-US" sz="1400" dirty="0"/>
              <a:t>GTW schedule: 	[100-e][200] </a:t>
            </a:r>
            <a:r>
              <a:rPr lang="en-US" sz="1400" dirty="0" err="1"/>
              <a:t>RRM_Session</a:t>
            </a:r>
            <a:r>
              <a:rPr lang="en-US" sz="1400" dirty="0"/>
              <a:t> - GTW schedule</a:t>
            </a:r>
          </a:p>
          <a:p>
            <a:pPr lvl="0">
              <a:spcBef>
                <a:spcPts val="0"/>
              </a:spcBef>
              <a:spcAft>
                <a:spcPts val="600"/>
              </a:spcAft>
            </a:pPr>
            <a:r>
              <a:rPr lang="en-US" sz="1600" b="1" dirty="0"/>
              <a:t>RRM session report: </a:t>
            </a:r>
            <a:r>
              <a:rPr lang="en-US" sz="1600" dirty="0"/>
              <a:t>Intermediate reports will be uploaded to</a:t>
            </a:r>
          </a:p>
          <a:p>
            <a:pPr lvl="1">
              <a:spcBef>
                <a:spcPts val="0"/>
              </a:spcBef>
              <a:spcAft>
                <a:spcPts val="600"/>
              </a:spcAft>
            </a:pPr>
            <a:r>
              <a:rPr lang="en-US" sz="1400" dirty="0">
                <a:hlinkClick r:id="rId3"/>
              </a:rPr>
              <a:t>https://www.3gpp.org/ftp/tsg_ran/WG4_Radio/TSGR4_100-e/Inbox/Chairman_Notes</a:t>
            </a:r>
            <a:endParaRPr lang="en-US" sz="1400" dirty="0"/>
          </a:p>
          <a:p>
            <a:pPr lvl="0">
              <a:spcBef>
                <a:spcPts val="0"/>
              </a:spcBef>
              <a:spcAft>
                <a:spcPts val="600"/>
              </a:spcAft>
            </a:pPr>
            <a:r>
              <a:rPr lang="en-US" sz="1600" b="1" dirty="0"/>
              <a:t>RRM session GTW schedule</a:t>
            </a:r>
          </a:p>
          <a:p>
            <a:pPr lvl="1">
              <a:spcBef>
                <a:spcPts val="0"/>
              </a:spcBef>
              <a:spcAft>
                <a:spcPts val="600"/>
              </a:spcAft>
            </a:pPr>
            <a:r>
              <a:rPr lang="en-US" sz="1400" u="sng" dirty="0">
                <a:solidFill>
                  <a:srgbClr val="0070C0"/>
                </a:solidFill>
                <a:hlinkClick r:id="rId4"/>
              </a:rPr>
              <a:t>https://www.3gpp.org/ftp/tsg_ran/WG4_Radio/TSGR4_100-e/Inbox/Meeting_Arrangements</a:t>
            </a:r>
            <a:endParaRPr lang="en-US" sz="1400" u="sng" dirty="0">
              <a:solidFill>
                <a:srgbClr val="0070C0"/>
              </a:solidFill>
            </a:endParaRPr>
          </a:p>
          <a:p>
            <a:pPr lvl="1">
              <a:spcBef>
                <a:spcPts val="0"/>
              </a:spcBef>
              <a:spcAft>
                <a:spcPts val="600"/>
              </a:spcAft>
            </a:pPr>
            <a:r>
              <a:rPr lang="en-US" sz="1400" dirty="0"/>
              <a:t>Further updates will be uploaded to the Inbox</a:t>
            </a:r>
          </a:p>
          <a:p>
            <a:pPr>
              <a:spcBef>
                <a:spcPts val="0"/>
              </a:spcBef>
              <a:spcAft>
                <a:spcPts val="600"/>
              </a:spcAft>
            </a:pPr>
            <a:r>
              <a:rPr lang="en-GB" altLang="zh-CN" sz="1600" b="1" dirty="0"/>
              <a:t>TOHRU tool will be used for hand raising</a:t>
            </a:r>
          </a:p>
          <a:p>
            <a:pPr lvl="1">
              <a:spcBef>
                <a:spcPts val="0"/>
              </a:spcBef>
              <a:spcAft>
                <a:spcPts val="600"/>
              </a:spcAft>
            </a:pPr>
            <a:r>
              <a:rPr lang="en-US" altLang="zh-CN" sz="1400" dirty="0">
                <a:hlinkClick r:id="rId5"/>
              </a:rPr>
              <a:t>https://www.3gpp.org/ftp/tsg_ran/WG4_Radio/TSGR4_100-e/Inbox/Meeting_Arrangements/Guidance%20for%20TOHRU.pptx</a:t>
            </a:r>
          </a:p>
          <a:p>
            <a:pPr lvl="1">
              <a:spcBef>
                <a:spcPts val="0"/>
              </a:spcBef>
              <a:spcAft>
                <a:spcPts val="600"/>
              </a:spcAft>
            </a:pPr>
            <a:r>
              <a:rPr lang="en-US" altLang="zh-CN" sz="1400" dirty="0">
                <a:hlinkClick r:id="rId5"/>
              </a:rPr>
              <a:t>https://tohru.raisingthefloor.org/</a:t>
            </a:r>
            <a:endParaRPr lang="en-US" altLang="zh-CN" sz="1400" dirty="0"/>
          </a:p>
          <a:p>
            <a:pPr lvl="1">
              <a:spcBef>
                <a:spcPts val="0"/>
              </a:spcBef>
              <a:spcAft>
                <a:spcPts val="600"/>
              </a:spcAft>
            </a:pPr>
            <a:r>
              <a:rPr lang="en-US" altLang="zh-CN" sz="1400" dirty="0"/>
              <a:t>RRM session Meeting ID: RAN4_RRM</a:t>
            </a:r>
          </a:p>
          <a:p>
            <a:pPr lvl="1">
              <a:spcBef>
                <a:spcPts val="0"/>
              </a:spcBef>
              <a:spcAft>
                <a:spcPts val="600"/>
              </a:spcAft>
            </a:pPr>
            <a:endParaRPr lang="en-US" sz="1400" dirty="0"/>
          </a:p>
        </p:txBody>
      </p:sp>
    </p:spTree>
    <p:extLst>
      <p:ext uri="{BB962C8B-B14F-4D97-AF65-F5344CB8AC3E}">
        <p14:creationId xmlns:p14="http://schemas.microsoft.com/office/powerpoint/2010/main" val="40239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GB" b="1" dirty="0"/>
              <a:t>RRM Session Arrangements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01652" y="1273321"/>
            <a:ext cx="11417182" cy="5095171"/>
          </a:xfrm>
        </p:spPr>
        <p:txBody>
          <a:bodyPr/>
          <a:lstStyle/>
          <a:p>
            <a:pPr lvl="0"/>
            <a:r>
              <a:rPr lang="en-US" sz="1600" b="1" dirty="0" err="1"/>
              <a:t>Tdoc</a:t>
            </a:r>
            <a:r>
              <a:rPr lang="en-US" sz="1600" b="1" dirty="0"/>
              <a:t> allocation </a:t>
            </a:r>
            <a:endParaRPr lang="en-US" sz="1600" dirty="0"/>
          </a:p>
          <a:p>
            <a:pPr lvl="1"/>
            <a:r>
              <a:rPr lang="en-US" sz="1400" dirty="0"/>
              <a:t>New and revised </a:t>
            </a:r>
            <a:r>
              <a:rPr lang="en-US" sz="1400" dirty="0" err="1"/>
              <a:t>tdocs</a:t>
            </a:r>
            <a:r>
              <a:rPr lang="en-US" sz="1400" dirty="0"/>
              <a:t> will be allocated based on the 1st round summaries conclusions. </a:t>
            </a:r>
          </a:p>
          <a:p>
            <a:pPr lvl="1"/>
            <a:r>
              <a:rPr lang="en-US" sz="1400" dirty="0"/>
              <a:t>Strongly encourage moderators to provide information on all new requested </a:t>
            </a:r>
            <a:r>
              <a:rPr lang="en-US" sz="1400" dirty="0" err="1"/>
              <a:t>tdocs</a:t>
            </a:r>
            <a:r>
              <a:rPr lang="en-US" sz="1400" dirty="0"/>
              <a:t> and </a:t>
            </a:r>
            <a:r>
              <a:rPr lang="en-US" sz="1400" dirty="0" err="1"/>
              <a:t>tdoc</a:t>
            </a:r>
            <a:r>
              <a:rPr lang="en-US" sz="1400" dirty="0"/>
              <a:t> revisions in the 1st round summary documents. The </a:t>
            </a:r>
            <a:r>
              <a:rPr lang="en-US" sz="1400" dirty="0" err="1"/>
              <a:t>tdoc</a:t>
            </a:r>
            <a:r>
              <a:rPr lang="en-US" sz="1400" dirty="0"/>
              <a:t> allocations after the 1st round shall be minimized. </a:t>
            </a:r>
          </a:p>
          <a:p>
            <a:pPr lvl="1"/>
            <a:r>
              <a:rPr lang="en-US" sz="1400" dirty="0"/>
              <a:t>For further </a:t>
            </a:r>
            <a:r>
              <a:rPr lang="en-US" sz="1400" dirty="0" err="1"/>
              <a:t>tdocs</a:t>
            </a:r>
            <a:r>
              <a:rPr lang="en-US" sz="1400" dirty="0"/>
              <a:t> revisions in the 2nd round, please use email subject “[100-e][200] </a:t>
            </a:r>
            <a:r>
              <a:rPr lang="en-US" sz="1400" dirty="0" err="1"/>
              <a:t>RRM_Session</a:t>
            </a:r>
            <a:r>
              <a:rPr lang="en-US" sz="1400" dirty="0"/>
              <a:t> – </a:t>
            </a:r>
            <a:r>
              <a:rPr lang="en-US" sz="1400" dirty="0" err="1"/>
              <a:t>tdoc</a:t>
            </a:r>
            <a:r>
              <a:rPr lang="en-US" sz="1400" dirty="0"/>
              <a:t> request” to simplify email tracking. </a:t>
            </a:r>
          </a:p>
          <a:p>
            <a:pPr lvl="2"/>
            <a:r>
              <a:rPr lang="en-US" sz="1200" dirty="0"/>
              <a:t>Encourage moderators to collect the list of required </a:t>
            </a:r>
            <a:r>
              <a:rPr lang="en-US" sz="1200" dirty="0" err="1"/>
              <a:t>tdoc</a:t>
            </a:r>
            <a:r>
              <a:rPr lang="en-US" sz="1200" dirty="0"/>
              <a:t> revisions and provide consolidated requests (not from individual companies).</a:t>
            </a:r>
          </a:p>
          <a:p>
            <a:pPr lvl="1"/>
            <a:r>
              <a:rPr lang="en-US" sz="1400" dirty="0"/>
              <a:t>Additional </a:t>
            </a:r>
            <a:r>
              <a:rPr lang="en-US" sz="1400" dirty="0" err="1"/>
              <a:t>tdoc</a:t>
            </a:r>
            <a:r>
              <a:rPr lang="en-US" sz="1400" dirty="0"/>
              <a:t> requests after the 2nd round summary is distributed will be considered on a case-by-case basis.</a:t>
            </a:r>
          </a:p>
          <a:p>
            <a:pPr lvl="1"/>
            <a:r>
              <a:rPr lang="en-US" sz="1400" dirty="0"/>
              <a:t>All </a:t>
            </a:r>
            <a:r>
              <a:rPr lang="en-US" sz="1400" dirty="0" err="1"/>
              <a:t>tdoc</a:t>
            </a:r>
            <a:r>
              <a:rPr lang="en-US" sz="1400" dirty="0"/>
              <a:t> requests shall be provided in RAN4 reflector. Requests in offline emails will not be treated.</a:t>
            </a:r>
          </a:p>
          <a:p>
            <a:pPr>
              <a:spcBef>
                <a:spcPts val="600"/>
              </a:spcBef>
            </a:pPr>
            <a:r>
              <a:rPr lang="en-US" sz="1600" b="1" dirty="0"/>
              <a:t>Email discussions</a:t>
            </a:r>
          </a:p>
          <a:p>
            <a:pPr lvl="1"/>
            <a:r>
              <a:rPr lang="en-US" sz="1400" dirty="0"/>
              <a:t>It is encouraged NOT to send the email just to indicate the comment is uploaded. But the moderator needs indicate the upload of summary by the deadline, and authors of WF/LS/CRs in 2nd round needs indicate the upload by the deadline. </a:t>
            </a:r>
          </a:p>
          <a:p>
            <a:pPr lvl="1"/>
            <a:r>
              <a:rPr lang="en-US" sz="1400" dirty="0"/>
              <a:t>Technical comments/responses for summary and WF/LS/CRs in RAN4 email reflector are allowed.</a:t>
            </a:r>
          </a:p>
          <a:p>
            <a:pPr lvl="1"/>
            <a:r>
              <a:rPr lang="en-GB" sz="1400" dirty="0"/>
              <a:t>Please note that we encourage experts to use WORD format rather than PPT format for draft and formal WF to facilitate the modification and tracking the changes.</a:t>
            </a:r>
            <a:endParaRPr lang="en-US" sz="1400" dirty="0"/>
          </a:p>
          <a:p>
            <a:pPr lvl="0">
              <a:spcBef>
                <a:spcPts val="600"/>
              </a:spcBef>
            </a:pPr>
            <a:r>
              <a:rPr lang="en-US" sz="1600" b="1" dirty="0"/>
              <a:t>GTW discussions</a:t>
            </a:r>
          </a:p>
          <a:p>
            <a:pPr lvl="1"/>
            <a:r>
              <a:rPr lang="en-US" sz="1400" dirty="0"/>
              <a:t>To improve the GTW process, 1 min time limit per comment will be applied.</a:t>
            </a:r>
          </a:p>
          <a:p>
            <a:pPr lvl="1"/>
            <a:endParaRPr lang="en-US" sz="1400" dirty="0"/>
          </a:p>
        </p:txBody>
      </p:sp>
    </p:spTree>
    <p:extLst>
      <p:ext uri="{BB962C8B-B14F-4D97-AF65-F5344CB8AC3E}">
        <p14:creationId xmlns:p14="http://schemas.microsoft.com/office/powerpoint/2010/main" val="14073938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070948-0CB2-4F99-ACC8-E715860BC6B9}">
  <ds:schemaRefs>
    <ds:schemaRef ds:uri="http://schemas.microsoft.com/sharepoint/v3/contenttype/forms"/>
  </ds:schemaRefs>
</ds:datastoreItem>
</file>

<file path=customXml/itemProps2.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C68143-B530-4487-9EA7-5BCC5970B48F}">
  <ds:schemaRefs>
    <ds:schemaRef ds:uri="http://purl.org/dc/elements/1.1/"/>
    <ds:schemaRef ds:uri="http://purl.org/dc/dcmitype/"/>
    <ds:schemaRef ds:uri="http://schemas.microsoft.com/office/2006/metadata/properties"/>
    <ds:schemaRef ds:uri="23d77754-4ccc-4c57-9291-cab09e81894a"/>
    <ds:schemaRef ds:uri="http://www.w3.org/XML/1998/namespac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a915fe38-2618-47b6-8303-829fb71466d5"/>
  </ds:schemaRefs>
</ds:datastoreItem>
</file>

<file path=docProps/app.xml><?xml version="1.0" encoding="utf-8"?>
<Properties xmlns="http://schemas.openxmlformats.org/officeDocument/2006/extended-properties" xmlns:vt="http://schemas.openxmlformats.org/officeDocument/2006/docPropsVTypes">
  <Template/>
  <TotalTime>332274</TotalTime>
  <Words>873</Words>
  <Application>Microsoft Office PowerPoint</Application>
  <PresentationFormat>Widescreen</PresentationFormat>
  <Paragraphs>48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微软雅黑</vt:lpstr>
      <vt:lpstr>Arial</vt:lpstr>
      <vt:lpstr>Arial Black</vt:lpstr>
      <vt:lpstr>Calibri</vt:lpstr>
      <vt:lpstr>Times New Roman</vt:lpstr>
      <vt:lpstr>3gpp</vt:lpstr>
      <vt:lpstr>RAN4 #100-e: RRM Session</vt:lpstr>
      <vt:lpstr>RRM Session Arrangements</vt:lpstr>
      <vt:lpstr>RRM Session Arrangements</vt:lpstr>
      <vt:lpstr>RRM Session Arrangements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Andrey</cp:lastModifiedBy>
  <cp:revision>526</cp:revision>
  <cp:lastPrinted>2016-09-15T08:31:35Z</cp:lastPrinted>
  <dcterms:created xsi:type="dcterms:W3CDTF">2009-11-27T05:15:11Z</dcterms:created>
  <dcterms:modified xsi:type="dcterms:W3CDTF">2021-08-17T03:20:01Z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D:\RAN\RAN78\RP-172127.pptx</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1552620126</vt:lpwstr>
  </property>
  <property fmtid="{D5CDD505-2E9C-101B-9397-08002B2CF9AE}" pid="8" name="TitusGUID">
    <vt:lpwstr>6f9c0495-a83c-462b-8664-67016d5bf2d5</vt:lpwstr>
  </property>
  <property fmtid="{D5CDD505-2E9C-101B-9397-08002B2CF9AE}" pid="9" name="CTP_TimeStamp">
    <vt:lpwstr>2020-06-04 10:01:06Z</vt:lpwstr>
  </property>
  <property fmtid="{D5CDD505-2E9C-101B-9397-08002B2CF9AE}" pid="10" name="CTP_BU">
    <vt:lpwstr>NA</vt:lpwstr>
  </property>
  <property fmtid="{D5CDD505-2E9C-101B-9397-08002B2CF9AE}" pid="11" name="CTP_IDSID">
    <vt:lpwstr>NA</vt:lpwstr>
  </property>
  <property fmtid="{D5CDD505-2E9C-101B-9397-08002B2CF9AE}" pid="12" name="CTP_WWID">
    <vt:lpwstr>NA</vt:lpwstr>
  </property>
  <property fmtid="{D5CDD505-2E9C-101B-9397-08002B2CF9AE}" pid="13" name="CTPClassification">
    <vt:lpwstr>CTP_NT</vt:lpwstr>
  </property>
  <property fmtid="{D5CDD505-2E9C-101B-9397-08002B2CF9AE}" pid="14" name="ContentTypeId">
    <vt:lpwstr>0x010100F2552158F8185D44A8848B98AEA319AF</vt:lpwstr>
  </property>
  <property fmtid="{D5CDD505-2E9C-101B-9397-08002B2CF9AE}" pid="15" name="_2015_ms_pID_725343">
    <vt:lpwstr>(3)hcAFOXcEgUluiGztLO/EHHaHj6w6vJdv4MHpIjOqHn4qOdJ2R1DPX8uVUQYs29GXBZZW5jZf
wWqPkwfZzXD9bsdXa/sGbBRJjIb70vSjTyQ1lvZKB2ZppzQKE4azYGU+eOjSpXWrId51PqrI
pkzcEgXyftdYX1rSOWU5ls7Rg2sN0yAZIPo5zOaW+WT6HQ8jvio0jPi55N18i6mtLA6PIrzD
xQZAwSSXeMdbXwEPuO</vt:lpwstr>
  </property>
  <property fmtid="{D5CDD505-2E9C-101B-9397-08002B2CF9AE}" pid="16" name="_2015_ms_pID_7253431">
    <vt:lpwstr>8q9T2P5JX57Q2QKSBHlDBRHAH5iAFL0K1mOX3WJBm362NrpBdYttfN
tQAeLL3chSdTmjaw3KlG6eIL1Wx1PBPqdhJ1ZVOuMadyoVFrpRrJSLVyM+W2a1f/vAxfar65
ruMCMW199b33pFvyfgPnLQn1lDCbdROcvv+ndHSSqXuyNQ/j4aFOzzvlZTNo2Vr7YMUD0weO
99p7KqFgTJiC3dVAdVjtQm65jRjxTUQykybc</vt:lpwstr>
  </property>
  <property fmtid="{D5CDD505-2E9C-101B-9397-08002B2CF9AE}" pid="17" name="_2015_ms_pID_7253432">
    <vt:lpwstr>mQ==</vt:lpwstr>
  </property>
</Properties>
</file>