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1" r:id="rId7"/>
    <p:sldId id="272" r:id="rId8"/>
    <p:sldId id="273" r:id="rId9"/>
    <p:sldId id="274" r:id="rId10"/>
    <p:sldId id="277" r:id="rId11"/>
    <p:sldId id="278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03265-6C43-4EDE-B770-A5B0C74D4941}" v="9" dt="2021-08-26T11:47:22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Bergljung" userId="b6ed368b-e657-4ae7-b07c-b1d9abf42404" providerId="ADAL" clId="{8F803265-6C43-4EDE-B770-A5B0C74D4941}"/>
    <pc:docChg chg="undo custSel addSld delSld modSld sldOrd">
      <pc:chgData name="Christian Bergljung" userId="b6ed368b-e657-4ae7-b07c-b1d9abf42404" providerId="ADAL" clId="{8F803265-6C43-4EDE-B770-A5B0C74D4941}" dt="2021-08-26T11:50:12.641" v="1871" actId="114"/>
      <pc:docMkLst>
        <pc:docMk/>
      </pc:docMkLst>
      <pc:sldChg chg="addSp delSp modSp mod">
        <pc:chgData name="Christian Bergljung" userId="b6ed368b-e657-4ae7-b07c-b1d9abf42404" providerId="ADAL" clId="{8F803265-6C43-4EDE-B770-A5B0C74D4941}" dt="2021-08-26T11:25:44.070" v="199"/>
        <pc:sldMkLst>
          <pc:docMk/>
          <pc:sldMk cId="2397655619" sldId="256"/>
        </pc:sldMkLst>
        <pc:spChg chg="del">
          <ac:chgData name="Christian Bergljung" userId="b6ed368b-e657-4ae7-b07c-b1d9abf42404" providerId="ADAL" clId="{8F803265-6C43-4EDE-B770-A5B0C74D4941}" dt="2021-08-26T11:23:59.062" v="116" actId="478"/>
          <ac:spMkLst>
            <pc:docMk/>
            <pc:sldMk cId="2397655619" sldId="256"/>
            <ac:spMk id="2" creationId="{095F0558-505F-417B-BD97-C23E19103550}"/>
          </ac:spMkLst>
        </pc:spChg>
        <pc:spChg chg="del">
          <ac:chgData name="Christian Bergljung" userId="b6ed368b-e657-4ae7-b07c-b1d9abf42404" providerId="ADAL" clId="{8F803265-6C43-4EDE-B770-A5B0C74D4941}" dt="2021-08-26T11:23:57.292" v="115" actId="478"/>
          <ac:spMkLst>
            <pc:docMk/>
            <pc:sldMk cId="2397655619" sldId="256"/>
            <ac:spMk id="3" creationId="{78EA8A59-3B95-4A03-B1DE-6329C7DECC46}"/>
          </ac:spMkLst>
        </pc:spChg>
        <pc:spChg chg="add mod">
          <ac:chgData name="Christian Bergljung" userId="b6ed368b-e657-4ae7-b07c-b1d9abf42404" providerId="ADAL" clId="{8F803265-6C43-4EDE-B770-A5B0C74D4941}" dt="2021-08-26T11:24:36.828" v="195" actId="20577"/>
          <ac:spMkLst>
            <pc:docMk/>
            <pc:sldMk cId="2397655619" sldId="256"/>
            <ac:spMk id="4" creationId="{7C28260C-A28E-482F-9372-89A07C219201}"/>
          </ac:spMkLst>
        </pc:spChg>
        <pc:spChg chg="add mod">
          <ac:chgData name="Christian Bergljung" userId="b6ed368b-e657-4ae7-b07c-b1d9abf42404" providerId="ADAL" clId="{8F803265-6C43-4EDE-B770-A5B0C74D4941}" dt="2021-08-26T11:25:44.070" v="199"/>
          <ac:spMkLst>
            <pc:docMk/>
            <pc:sldMk cId="2397655619" sldId="256"/>
            <ac:spMk id="5" creationId="{4D14E760-8133-4C9F-AAE3-6C85DDCF9A5D}"/>
          </ac:spMkLst>
        </pc:spChg>
        <pc:spChg chg="add mod">
          <ac:chgData name="Christian Bergljung" userId="b6ed368b-e657-4ae7-b07c-b1d9abf42404" providerId="ADAL" clId="{8F803265-6C43-4EDE-B770-A5B0C74D4941}" dt="2021-08-26T11:23:59.845" v="117"/>
          <ac:spMkLst>
            <pc:docMk/>
            <pc:sldMk cId="2397655619" sldId="256"/>
            <ac:spMk id="6" creationId="{5C5F317D-E3E7-4230-8985-CC8FA4FA7E2B}"/>
          </ac:spMkLst>
        </pc:spChg>
        <pc:spChg chg="add mod">
          <ac:chgData name="Christian Bergljung" userId="b6ed368b-e657-4ae7-b07c-b1d9abf42404" providerId="ADAL" clId="{8F803265-6C43-4EDE-B770-A5B0C74D4941}" dt="2021-08-26T11:24:04.197" v="119" actId="20577"/>
          <ac:spMkLst>
            <pc:docMk/>
            <pc:sldMk cId="2397655619" sldId="256"/>
            <ac:spMk id="7" creationId="{1C018D14-B84E-481B-B1C5-C68A484C531D}"/>
          </ac:spMkLst>
        </pc:spChg>
      </pc:sldChg>
      <pc:sldChg chg="del">
        <pc:chgData name="Christian Bergljung" userId="b6ed368b-e657-4ae7-b07c-b1d9abf42404" providerId="ADAL" clId="{8F803265-6C43-4EDE-B770-A5B0C74D4941}" dt="2021-08-26T11:21:08.056" v="109" actId="47"/>
        <pc:sldMkLst>
          <pc:docMk/>
          <pc:sldMk cId="4153371644" sldId="257"/>
        </pc:sldMkLst>
      </pc:sldChg>
      <pc:sldChg chg="del">
        <pc:chgData name="Christian Bergljung" userId="b6ed368b-e657-4ae7-b07c-b1d9abf42404" providerId="ADAL" clId="{8F803265-6C43-4EDE-B770-A5B0C74D4941}" dt="2021-08-26T11:21:15.282" v="110" actId="47"/>
        <pc:sldMkLst>
          <pc:docMk/>
          <pc:sldMk cId="2432713115" sldId="258"/>
        </pc:sldMkLst>
      </pc:sldChg>
      <pc:sldChg chg="del">
        <pc:chgData name="Christian Bergljung" userId="b6ed368b-e657-4ae7-b07c-b1d9abf42404" providerId="ADAL" clId="{8F803265-6C43-4EDE-B770-A5B0C74D4941}" dt="2021-08-26T11:21:17.037" v="111" actId="47"/>
        <pc:sldMkLst>
          <pc:docMk/>
          <pc:sldMk cId="1362078838" sldId="259"/>
        </pc:sldMkLst>
      </pc:sldChg>
      <pc:sldChg chg="del">
        <pc:chgData name="Christian Bergljung" userId="b6ed368b-e657-4ae7-b07c-b1d9abf42404" providerId="ADAL" clId="{8F803265-6C43-4EDE-B770-A5B0C74D4941}" dt="2021-08-26T11:21:06.024" v="108" actId="47"/>
        <pc:sldMkLst>
          <pc:docMk/>
          <pc:sldMk cId="1914706678" sldId="260"/>
        </pc:sldMkLst>
      </pc:sldChg>
      <pc:sldChg chg="del">
        <pc:chgData name="Christian Bergljung" userId="b6ed368b-e657-4ae7-b07c-b1d9abf42404" providerId="ADAL" clId="{8F803265-6C43-4EDE-B770-A5B0C74D4941}" dt="2021-08-26T11:21:20.220" v="112" actId="47"/>
        <pc:sldMkLst>
          <pc:docMk/>
          <pc:sldMk cId="2728155740" sldId="261"/>
        </pc:sldMkLst>
      </pc:sldChg>
      <pc:sldChg chg="del">
        <pc:chgData name="Christian Bergljung" userId="b6ed368b-e657-4ae7-b07c-b1d9abf42404" providerId="ADAL" clId="{8F803265-6C43-4EDE-B770-A5B0C74D4941}" dt="2021-08-26T11:21:21.827" v="113" actId="47"/>
        <pc:sldMkLst>
          <pc:docMk/>
          <pc:sldMk cId="483740260" sldId="262"/>
        </pc:sldMkLst>
      </pc:sldChg>
      <pc:sldChg chg="del">
        <pc:chgData name="Christian Bergljung" userId="b6ed368b-e657-4ae7-b07c-b1d9abf42404" providerId="ADAL" clId="{8F803265-6C43-4EDE-B770-A5B0C74D4941}" dt="2021-08-26T11:20:49.187" v="104" actId="47"/>
        <pc:sldMkLst>
          <pc:docMk/>
          <pc:sldMk cId="1277012269" sldId="263"/>
        </pc:sldMkLst>
      </pc:sldChg>
      <pc:sldChg chg="del">
        <pc:chgData name="Christian Bergljung" userId="b6ed368b-e657-4ae7-b07c-b1d9abf42404" providerId="ADAL" clId="{8F803265-6C43-4EDE-B770-A5B0C74D4941}" dt="2021-08-26T11:20:46.901" v="103" actId="47"/>
        <pc:sldMkLst>
          <pc:docMk/>
          <pc:sldMk cId="2409057989" sldId="264"/>
        </pc:sldMkLst>
      </pc:sldChg>
      <pc:sldChg chg="del">
        <pc:chgData name="Christian Bergljung" userId="b6ed368b-e657-4ae7-b07c-b1d9abf42404" providerId="ADAL" clId="{8F803265-6C43-4EDE-B770-A5B0C74D4941}" dt="2021-08-26T11:21:03.726" v="107" actId="47"/>
        <pc:sldMkLst>
          <pc:docMk/>
          <pc:sldMk cId="1884816437" sldId="265"/>
        </pc:sldMkLst>
      </pc:sldChg>
      <pc:sldChg chg="del">
        <pc:chgData name="Christian Bergljung" userId="b6ed368b-e657-4ae7-b07c-b1d9abf42404" providerId="ADAL" clId="{8F803265-6C43-4EDE-B770-A5B0C74D4941}" dt="2021-08-26T11:20:43.375" v="102" actId="47"/>
        <pc:sldMkLst>
          <pc:docMk/>
          <pc:sldMk cId="562929111" sldId="266"/>
        </pc:sldMkLst>
      </pc:sldChg>
      <pc:sldChg chg="del">
        <pc:chgData name="Christian Bergljung" userId="b6ed368b-e657-4ae7-b07c-b1d9abf42404" providerId="ADAL" clId="{8F803265-6C43-4EDE-B770-A5B0C74D4941}" dt="2021-08-26T11:21:23.505" v="114" actId="47"/>
        <pc:sldMkLst>
          <pc:docMk/>
          <pc:sldMk cId="194448632" sldId="267"/>
        </pc:sldMkLst>
      </pc:sldChg>
      <pc:sldChg chg="add del">
        <pc:chgData name="Christian Bergljung" userId="b6ed368b-e657-4ae7-b07c-b1d9abf42404" providerId="ADAL" clId="{8F803265-6C43-4EDE-B770-A5B0C74D4941}" dt="2021-08-26T11:33:40.631" v="728" actId="47"/>
        <pc:sldMkLst>
          <pc:docMk/>
          <pc:sldMk cId="1596019116" sldId="268"/>
        </pc:sldMkLst>
      </pc:sldChg>
      <pc:sldChg chg="del">
        <pc:chgData name="Christian Bergljung" userId="b6ed368b-e657-4ae7-b07c-b1d9abf42404" providerId="ADAL" clId="{8F803265-6C43-4EDE-B770-A5B0C74D4941}" dt="2021-08-26T11:20:40.231" v="100" actId="47"/>
        <pc:sldMkLst>
          <pc:docMk/>
          <pc:sldMk cId="2687592560" sldId="269"/>
        </pc:sldMkLst>
      </pc:sldChg>
      <pc:sldChg chg="del">
        <pc:chgData name="Christian Bergljung" userId="b6ed368b-e657-4ae7-b07c-b1d9abf42404" providerId="ADAL" clId="{8F803265-6C43-4EDE-B770-A5B0C74D4941}" dt="2021-08-26T11:20:41.784" v="101" actId="47"/>
        <pc:sldMkLst>
          <pc:docMk/>
          <pc:sldMk cId="3914814087" sldId="270"/>
        </pc:sldMkLst>
      </pc:sldChg>
      <pc:sldChg chg="addSp delSp modSp new mod">
        <pc:chgData name="Christian Bergljung" userId="b6ed368b-e657-4ae7-b07c-b1d9abf42404" providerId="ADAL" clId="{8F803265-6C43-4EDE-B770-A5B0C74D4941}" dt="2021-08-26T11:47:44.319" v="1827" actId="20577"/>
        <pc:sldMkLst>
          <pc:docMk/>
          <pc:sldMk cId="1307019358" sldId="271"/>
        </pc:sldMkLst>
        <pc:spChg chg="mod">
          <ac:chgData name="Christian Bergljung" userId="b6ed368b-e657-4ae7-b07c-b1d9abf42404" providerId="ADAL" clId="{8F803265-6C43-4EDE-B770-A5B0C74D4941}" dt="2021-08-26T11:26:46.116" v="266" actId="20577"/>
          <ac:spMkLst>
            <pc:docMk/>
            <pc:sldMk cId="1307019358" sldId="271"/>
            <ac:spMk id="2" creationId="{CF598E22-E9BF-43BF-9318-BFF684FB5B2D}"/>
          </ac:spMkLst>
        </pc:spChg>
        <pc:spChg chg="del mod">
          <ac:chgData name="Christian Bergljung" userId="b6ed368b-e657-4ae7-b07c-b1d9abf42404" providerId="ADAL" clId="{8F803265-6C43-4EDE-B770-A5B0C74D4941}" dt="2021-08-26T11:12:55.335" v="2" actId="478"/>
          <ac:spMkLst>
            <pc:docMk/>
            <pc:sldMk cId="1307019358" sldId="271"/>
            <ac:spMk id="3" creationId="{961B1B1F-CDAF-4A10-970A-2B358758176E}"/>
          </ac:spMkLst>
        </pc:spChg>
        <pc:spChg chg="add mod">
          <ac:chgData name="Christian Bergljung" userId="b6ed368b-e657-4ae7-b07c-b1d9abf42404" providerId="ADAL" clId="{8F803265-6C43-4EDE-B770-A5B0C74D4941}" dt="2021-08-26T11:13:35.062" v="12" actId="14100"/>
          <ac:spMkLst>
            <pc:docMk/>
            <pc:sldMk cId="1307019358" sldId="271"/>
            <ac:spMk id="5" creationId="{E8A0CEF3-920B-41B2-80FB-6FE323372840}"/>
          </ac:spMkLst>
        </pc:spChg>
        <pc:spChg chg="add mod">
          <ac:chgData name="Christian Bergljung" userId="b6ed368b-e657-4ae7-b07c-b1d9abf42404" providerId="ADAL" clId="{8F803265-6C43-4EDE-B770-A5B0C74D4941}" dt="2021-08-26T11:13:20.757" v="10" actId="20577"/>
          <ac:spMkLst>
            <pc:docMk/>
            <pc:sldMk cId="1307019358" sldId="271"/>
            <ac:spMk id="6" creationId="{056E3DD5-6BC1-44FC-BF5F-D151D470C6F8}"/>
          </ac:spMkLst>
        </pc:spChg>
        <pc:spChg chg="add del mod">
          <ac:chgData name="Christian Bergljung" userId="b6ed368b-e657-4ae7-b07c-b1d9abf42404" providerId="ADAL" clId="{8F803265-6C43-4EDE-B770-A5B0C74D4941}" dt="2021-08-26T11:13:01.382" v="5" actId="478"/>
          <ac:spMkLst>
            <pc:docMk/>
            <pc:sldMk cId="1307019358" sldId="271"/>
            <ac:spMk id="7" creationId="{B81D7248-A7EA-44BE-9A30-84C13F021243}"/>
          </ac:spMkLst>
        </pc:spChg>
        <pc:spChg chg="add del mod">
          <ac:chgData name="Christian Bergljung" userId="b6ed368b-e657-4ae7-b07c-b1d9abf42404" providerId="ADAL" clId="{8F803265-6C43-4EDE-B770-A5B0C74D4941}" dt="2021-08-26T11:13:04.891" v="6" actId="478"/>
          <ac:spMkLst>
            <pc:docMk/>
            <pc:sldMk cId="1307019358" sldId="271"/>
            <ac:spMk id="8" creationId="{B7F9AB31-1461-4BD9-92A6-D7AF8C11A944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10" creationId="{2E6E8422-35B0-401C-A7CE-C9F4EA92C548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12" creationId="{1E04DC52-ED68-4654-BDF1-49B57F3A5539}"/>
          </ac:spMkLst>
        </pc:spChg>
        <pc:spChg chg="add del mod">
          <ac:chgData name="Christian Bergljung" userId="b6ed368b-e657-4ae7-b07c-b1d9abf42404" providerId="ADAL" clId="{8F803265-6C43-4EDE-B770-A5B0C74D4941}" dt="2021-08-26T11:13:08.984" v="7" actId="478"/>
          <ac:spMkLst>
            <pc:docMk/>
            <pc:sldMk cId="1307019358" sldId="271"/>
            <ac:spMk id="14" creationId="{23E7F313-1504-4C2A-95F1-1BF269DE9929}"/>
          </ac:spMkLst>
        </pc:spChg>
        <pc:spChg chg="add del mod">
          <ac:chgData name="Christian Bergljung" userId="b6ed368b-e657-4ae7-b07c-b1d9abf42404" providerId="ADAL" clId="{8F803265-6C43-4EDE-B770-A5B0C74D4941}" dt="2021-08-26T11:13:08.984" v="7" actId="478"/>
          <ac:spMkLst>
            <pc:docMk/>
            <pc:sldMk cId="1307019358" sldId="271"/>
            <ac:spMk id="16" creationId="{A2F3CA44-BCB3-46FF-85FD-E4FFBDBB69AB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17" creationId="{01216F6E-D8AA-47F4-8A66-51E31A02BE89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0" creationId="{96391AF4-490F-4466-B67A-B1947A60DB78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2" creationId="{1DFC488E-F164-4586-988C-78F365CB8ED2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3" creationId="{86568903-C9C7-4EF5-A61B-3FDB064AFCF6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5" creationId="{5AECD8FE-D68E-4342-BB71-C16CED1D647D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6" creationId="{F1871FA4-B89C-41E9-AAC0-F1B02F7ADB3D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7" creationId="{E05823FE-4E52-40A8-8DDE-AFAC524BFB3C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8" creationId="{D48E743B-8735-4F22-9913-8C672407845F}"/>
          </ac:spMkLst>
        </pc:spChg>
        <pc:spChg chg="add mod">
          <ac:chgData name="Christian Bergljung" userId="b6ed368b-e657-4ae7-b07c-b1d9abf42404" providerId="ADAL" clId="{8F803265-6C43-4EDE-B770-A5B0C74D4941}" dt="2021-08-26T11:12:56.455" v="3"/>
          <ac:spMkLst>
            <pc:docMk/>
            <pc:sldMk cId="1307019358" sldId="271"/>
            <ac:spMk id="29" creationId="{14299F4D-94D9-40D7-8479-C5657E79D94D}"/>
          </ac:spMkLst>
        </pc:spChg>
        <pc:spChg chg="add mod">
          <ac:chgData name="Christian Bergljung" userId="b6ed368b-e657-4ae7-b07c-b1d9abf42404" providerId="ADAL" clId="{8F803265-6C43-4EDE-B770-A5B0C74D4941}" dt="2021-08-26T11:47:44.319" v="1827" actId="20577"/>
          <ac:spMkLst>
            <pc:docMk/>
            <pc:sldMk cId="1307019358" sldId="271"/>
            <ac:spMk id="30" creationId="{322457BD-5512-474B-89B3-5D13AA834665}"/>
          </ac:spMkLst>
        </pc:sp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4" creationId="{74E158A9-9686-44EB-88F8-31B14680BC5C}"/>
          </ac:cxnSpMkLst>
        </pc:cxn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9" creationId="{9587E4D4-B53C-4FA3-8EC8-4A435B3A58DD}"/>
          </ac:cxnSpMkLst>
        </pc:cxn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11" creationId="{A7104E89-5E30-4CE8-B581-A58FE197E531}"/>
          </ac:cxnSpMkLst>
        </pc:cxnChg>
        <pc:cxnChg chg="add del mod">
          <ac:chgData name="Christian Bergljung" userId="b6ed368b-e657-4ae7-b07c-b1d9abf42404" providerId="ADAL" clId="{8F803265-6C43-4EDE-B770-A5B0C74D4941}" dt="2021-08-26T11:13:08.984" v="7" actId="478"/>
          <ac:cxnSpMkLst>
            <pc:docMk/>
            <pc:sldMk cId="1307019358" sldId="271"/>
            <ac:cxnSpMk id="13" creationId="{231F6B62-2FAD-41C6-A17A-D5C11FDFC8C1}"/>
          </ac:cxnSpMkLst>
        </pc:cxnChg>
        <pc:cxnChg chg="add del mod">
          <ac:chgData name="Christian Bergljung" userId="b6ed368b-e657-4ae7-b07c-b1d9abf42404" providerId="ADAL" clId="{8F803265-6C43-4EDE-B770-A5B0C74D4941}" dt="2021-08-26T11:13:08.984" v="7" actId="478"/>
          <ac:cxnSpMkLst>
            <pc:docMk/>
            <pc:sldMk cId="1307019358" sldId="271"/>
            <ac:cxnSpMk id="15" creationId="{DFBE1D28-BA93-4D7A-8D95-74A3A0DC93C1}"/>
          </ac:cxnSpMkLst>
        </pc:cxn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18" creationId="{78722473-CB73-41E5-BA35-C0F56BEFFB38}"/>
          </ac:cxnSpMkLst>
        </pc:cxn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19" creationId="{D72DABAB-BA81-4881-85DF-CB4E4D767C08}"/>
          </ac:cxnSpMkLst>
        </pc:cxn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21" creationId="{A803995A-9F30-405C-9734-28C462B06095}"/>
          </ac:cxnSpMkLst>
        </pc:cxnChg>
        <pc:cxnChg chg="add mod">
          <ac:chgData name="Christian Bergljung" userId="b6ed368b-e657-4ae7-b07c-b1d9abf42404" providerId="ADAL" clId="{8F803265-6C43-4EDE-B770-A5B0C74D4941}" dt="2021-08-26T11:12:56.455" v="3"/>
          <ac:cxnSpMkLst>
            <pc:docMk/>
            <pc:sldMk cId="1307019358" sldId="271"/>
            <ac:cxnSpMk id="24" creationId="{70153604-BA74-4EA0-8AA6-F04399EA84AE}"/>
          </ac:cxnSpMkLst>
        </pc:cxnChg>
      </pc:sldChg>
      <pc:sldChg chg="addSp delSp modSp new mod">
        <pc:chgData name="Christian Bergljung" userId="b6ed368b-e657-4ae7-b07c-b1d9abf42404" providerId="ADAL" clId="{8F803265-6C43-4EDE-B770-A5B0C74D4941}" dt="2021-08-26T11:35:09.876" v="871" actId="20577"/>
        <pc:sldMkLst>
          <pc:docMk/>
          <pc:sldMk cId="4188882386" sldId="272"/>
        </pc:sldMkLst>
        <pc:spChg chg="mod">
          <ac:chgData name="Christian Bergljung" userId="b6ed368b-e657-4ae7-b07c-b1d9abf42404" providerId="ADAL" clId="{8F803265-6C43-4EDE-B770-A5B0C74D4941}" dt="2021-08-26T11:34:13.037" v="793" actId="20577"/>
          <ac:spMkLst>
            <pc:docMk/>
            <pc:sldMk cId="4188882386" sldId="272"/>
            <ac:spMk id="2" creationId="{478DB2D3-38D6-42F9-B123-C085A76E86AA}"/>
          </ac:spMkLst>
        </pc:spChg>
        <pc:spChg chg="del">
          <ac:chgData name="Christian Bergljung" userId="b6ed368b-e657-4ae7-b07c-b1d9abf42404" providerId="ADAL" clId="{8F803265-6C43-4EDE-B770-A5B0C74D4941}" dt="2021-08-26T11:15:07.453" v="14" actId="478"/>
          <ac:spMkLst>
            <pc:docMk/>
            <pc:sldMk cId="4188882386" sldId="272"/>
            <ac:spMk id="3" creationId="{E51937E5-A020-4021-AC32-9CEE6931E2BF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5" creationId="{47091751-AE8A-408B-A633-14CB0121BA30}"/>
          </ac:spMkLst>
        </pc:spChg>
        <pc:spChg chg="add mod">
          <ac:chgData name="Christian Bergljung" userId="b6ed368b-e657-4ae7-b07c-b1d9abf42404" providerId="ADAL" clId="{8F803265-6C43-4EDE-B770-A5B0C74D4941}" dt="2021-08-26T11:15:17.628" v="20" actId="20577"/>
          <ac:spMkLst>
            <pc:docMk/>
            <pc:sldMk cId="4188882386" sldId="272"/>
            <ac:spMk id="6" creationId="{E4ACA981-68D9-4726-9897-AB7B6836BFAD}"/>
          </ac:spMkLst>
        </pc:spChg>
        <pc:spChg chg="add del mod">
          <ac:chgData name="Christian Bergljung" userId="b6ed368b-e657-4ae7-b07c-b1d9abf42404" providerId="ADAL" clId="{8F803265-6C43-4EDE-B770-A5B0C74D4941}" dt="2021-08-26T11:15:12.609" v="16" actId="478"/>
          <ac:spMkLst>
            <pc:docMk/>
            <pc:sldMk cId="4188882386" sldId="272"/>
            <ac:spMk id="7" creationId="{0D746D1F-A852-48AA-94A3-A3479BE3C42E}"/>
          </ac:spMkLst>
        </pc:spChg>
        <pc:spChg chg="add del mod">
          <ac:chgData name="Christian Bergljung" userId="b6ed368b-e657-4ae7-b07c-b1d9abf42404" providerId="ADAL" clId="{8F803265-6C43-4EDE-B770-A5B0C74D4941}" dt="2021-08-26T11:15:14.869" v="17" actId="478"/>
          <ac:spMkLst>
            <pc:docMk/>
            <pc:sldMk cId="4188882386" sldId="272"/>
            <ac:spMk id="8" creationId="{6FE16F71-389E-4375-BDD5-8BFAC303A013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10" creationId="{D46E2ED6-BAF6-491B-AA98-1987DA564597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12" creationId="{EDBF2781-AB8C-40A6-8017-93E6C0081A9B}"/>
          </ac:spMkLst>
        </pc:spChg>
        <pc:spChg chg="add del mod">
          <ac:chgData name="Christian Bergljung" userId="b6ed368b-e657-4ae7-b07c-b1d9abf42404" providerId="ADAL" clId="{8F803265-6C43-4EDE-B770-A5B0C74D4941}" dt="2021-08-26T11:15:22.822" v="21" actId="478"/>
          <ac:spMkLst>
            <pc:docMk/>
            <pc:sldMk cId="4188882386" sldId="272"/>
            <ac:spMk id="14" creationId="{4A5DFB5A-AEE2-4485-97AE-7C5D27502011}"/>
          </ac:spMkLst>
        </pc:spChg>
        <pc:spChg chg="add del mod">
          <ac:chgData name="Christian Bergljung" userId="b6ed368b-e657-4ae7-b07c-b1d9abf42404" providerId="ADAL" clId="{8F803265-6C43-4EDE-B770-A5B0C74D4941}" dt="2021-08-26T11:15:22.822" v="21" actId="478"/>
          <ac:spMkLst>
            <pc:docMk/>
            <pc:sldMk cId="4188882386" sldId="272"/>
            <ac:spMk id="16" creationId="{FA3563A9-6F96-47D5-95EA-64464769ABF9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17" creationId="{7590CD51-E748-465A-BCD6-6645A7C6803E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20" creationId="{60FB8B8A-BEF1-44CA-B65C-5BE755C0441D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24" creationId="{76CD28C4-E6FA-48D2-859E-E3CB850CB601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25" creationId="{264B4424-9D7C-4E69-8036-D7844D4DB7AB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26" creationId="{5C00D1E1-F28D-42A1-AA02-365374627A17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27" creationId="{C65F3F7A-E733-4679-8826-F403048ED0DC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29" creationId="{DB1BA711-C01F-44D6-873E-ABCECF56147E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30" creationId="{4B087A46-83EC-47D6-B178-E57ECCB8DBD1}"/>
          </ac:spMkLst>
        </pc:spChg>
        <pc:spChg chg="add mod">
          <ac:chgData name="Christian Bergljung" userId="b6ed368b-e657-4ae7-b07c-b1d9abf42404" providerId="ADAL" clId="{8F803265-6C43-4EDE-B770-A5B0C74D4941}" dt="2021-08-26T11:15:08.386" v="15"/>
          <ac:spMkLst>
            <pc:docMk/>
            <pc:sldMk cId="4188882386" sldId="272"/>
            <ac:spMk id="32" creationId="{022B6E93-8BBC-4C23-A38E-0C12D1C0A2AD}"/>
          </ac:spMkLst>
        </pc:spChg>
        <pc:spChg chg="add mod">
          <ac:chgData name="Christian Bergljung" userId="b6ed368b-e657-4ae7-b07c-b1d9abf42404" providerId="ADAL" clId="{8F803265-6C43-4EDE-B770-A5B0C74D4941}" dt="2021-08-26T11:35:09.876" v="871" actId="20577"/>
          <ac:spMkLst>
            <pc:docMk/>
            <pc:sldMk cId="4188882386" sldId="272"/>
            <ac:spMk id="33" creationId="{7D55333E-EE5B-4481-ABAF-6269F089C61E}"/>
          </ac:spMkLst>
        </pc:sp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4" creationId="{ED644400-7DFD-43C2-A28F-645559AF611E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9" creationId="{B35D0FDF-14E9-42E6-B665-F4A1DF899E40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11" creationId="{654AD9B6-D666-4FBA-851F-EFC3429C4515}"/>
          </ac:cxnSpMkLst>
        </pc:cxnChg>
        <pc:cxnChg chg="add del mod">
          <ac:chgData name="Christian Bergljung" userId="b6ed368b-e657-4ae7-b07c-b1d9abf42404" providerId="ADAL" clId="{8F803265-6C43-4EDE-B770-A5B0C74D4941}" dt="2021-08-26T11:15:22.822" v="21" actId="478"/>
          <ac:cxnSpMkLst>
            <pc:docMk/>
            <pc:sldMk cId="4188882386" sldId="272"/>
            <ac:cxnSpMk id="13" creationId="{C884D19F-D449-4DEB-93F8-B1F5AB117611}"/>
          </ac:cxnSpMkLst>
        </pc:cxnChg>
        <pc:cxnChg chg="add del mod">
          <ac:chgData name="Christian Bergljung" userId="b6ed368b-e657-4ae7-b07c-b1d9abf42404" providerId="ADAL" clId="{8F803265-6C43-4EDE-B770-A5B0C74D4941}" dt="2021-08-26T11:15:22.822" v="21" actId="478"/>
          <ac:cxnSpMkLst>
            <pc:docMk/>
            <pc:sldMk cId="4188882386" sldId="272"/>
            <ac:cxnSpMk id="15" creationId="{155AF2A4-5081-4F36-A252-5E9AB0F203D7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18" creationId="{70ACF027-1C52-450A-B792-38CA1286D005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19" creationId="{7E3C4F3B-8046-4DC4-AC83-F1F9A3289D9E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21" creationId="{B2A9F4F4-7CE4-4EFF-9601-9F470612C77A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22" creationId="{E7F197C5-CE38-4C8E-A7EB-02C6144BE418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23" creationId="{88982D4C-27FD-4E3D-8104-7C632A886110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28" creationId="{DC7585A7-F044-492C-81A4-E26EF28B0F6A}"/>
          </ac:cxnSpMkLst>
        </pc:cxnChg>
        <pc:cxnChg chg="add mod">
          <ac:chgData name="Christian Bergljung" userId="b6ed368b-e657-4ae7-b07c-b1d9abf42404" providerId="ADAL" clId="{8F803265-6C43-4EDE-B770-A5B0C74D4941}" dt="2021-08-26T11:15:08.386" v="15"/>
          <ac:cxnSpMkLst>
            <pc:docMk/>
            <pc:sldMk cId="4188882386" sldId="272"/>
            <ac:cxnSpMk id="31" creationId="{6AEC60BA-FBC2-46B8-8AB0-A8A51B7AECD9}"/>
          </ac:cxnSpMkLst>
        </pc:cxnChg>
      </pc:sldChg>
      <pc:sldChg chg="addSp delSp modSp new mod">
        <pc:chgData name="Christian Bergljung" userId="b6ed368b-e657-4ae7-b07c-b1d9abf42404" providerId="ADAL" clId="{8F803265-6C43-4EDE-B770-A5B0C74D4941}" dt="2021-08-26T11:43:09.836" v="1774" actId="27636"/>
        <pc:sldMkLst>
          <pc:docMk/>
          <pc:sldMk cId="718446698" sldId="273"/>
        </pc:sldMkLst>
        <pc:spChg chg="mod">
          <ac:chgData name="Christian Bergljung" userId="b6ed368b-e657-4ae7-b07c-b1d9abf42404" providerId="ADAL" clId="{8F803265-6C43-4EDE-B770-A5B0C74D4941}" dt="2021-08-26T11:36:38.448" v="917" actId="20577"/>
          <ac:spMkLst>
            <pc:docMk/>
            <pc:sldMk cId="718446698" sldId="273"/>
            <ac:spMk id="2" creationId="{3914F371-4DAD-4C2D-B7C6-C7729A825D5C}"/>
          </ac:spMkLst>
        </pc:spChg>
        <pc:spChg chg="del">
          <ac:chgData name="Christian Bergljung" userId="b6ed368b-e657-4ae7-b07c-b1d9abf42404" providerId="ADAL" clId="{8F803265-6C43-4EDE-B770-A5B0C74D4941}" dt="2021-08-26T11:16:54.276" v="23" actId="478"/>
          <ac:spMkLst>
            <pc:docMk/>
            <pc:sldMk cId="718446698" sldId="273"/>
            <ac:spMk id="3" creationId="{54CC6262-BD40-4815-B5A9-127677F89124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5" creationId="{D3FA397B-75F4-42CB-9729-7F4AD2E61F28}"/>
          </ac:spMkLst>
        </pc:spChg>
        <pc:spChg chg="add mod">
          <ac:chgData name="Christian Bergljung" userId="b6ed368b-e657-4ae7-b07c-b1d9abf42404" providerId="ADAL" clId="{8F803265-6C43-4EDE-B770-A5B0C74D4941}" dt="2021-08-26T11:17:13.034" v="26" actId="14100"/>
          <ac:spMkLst>
            <pc:docMk/>
            <pc:sldMk cId="718446698" sldId="273"/>
            <ac:spMk id="6" creationId="{08C2DA84-E5A4-4BE2-8385-555715D4DB62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8" creationId="{C0E0D18B-0C65-4872-BED2-64CABEC05D0C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10" creationId="{97622F3E-2A88-409B-9A1C-93E05AD9C88D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11" creationId="{E591FDDE-8DB7-4379-A6F8-70907344783B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14" creationId="{124CC09F-73F3-4EFD-8A57-9801743BA8EC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18" creationId="{31FA4FFF-14DF-4B34-B2F4-71AFF0F4D489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19" creationId="{66A5884A-0057-4ACB-942F-AF89875FE2C4}"/>
          </ac:spMkLst>
        </pc:spChg>
        <pc:spChg chg="add mod">
          <ac:chgData name="Christian Bergljung" userId="b6ed368b-e657-4ae7-b07c-b1d9abf42404" providerId="ADAL" clId="{8F803265-6C43-4EDE-B770-A5B0C74D4941}" dt="2021-08-26T11:17:53.666" v="44" actId="20577"/>
          <ac:spMkLst>
            <pc:docMk/>
            <pc:sldMk cId="718446698" sldId="273"/>
            <ac:spMk id="20" creationId="{C17B063B-6972-447C-9FF4-99E40C67FF71}"/>
          </ac:spMkLst>
        </pc:spChg>
        <pc:spChg chg="add del mod">
          <ac:chgData name="Christian Bergljung" userId="b6ed368b-e657-4ae7-b07c-b1d9abf42404" providerId="ADAL" clId="{8F803265-6C43-4EDE-B770-A5B0C74D4941}" dt="2021-08-26T11:17:06.664" v="25" actId="478"/>
          <ac:spMkLst>
            <pc:docMk/>
            <pc:sldMk cId="718446698" sldId="273"/>
            <ac:spMk id="21" creationId="{806C7E7D-B545-4847-9DD4-7E04C665FF37}"/>
          </ac:spMkLst>
        </pc:spChg>
        <pc:spChg chg="add mod">
          <ac:chgData name="Christian Bergljung" userId="b6ed368b-e657-4ae7-b07c-b1d9abf42404" providerId="ADAL" clId="{8F803265-6C43-4EDE-B770-A5B0C74D4941}" dt="2021-08-26T11:16:55.094" v="24"/>
          <ac:spMkLst>
            <pc:docMk/>
            <pc:sldMk cId="718446698" sldId="273"/>
            <ac:spMk id="23" creationId="{E1AA26FD-CF28-403F-8D10-973151F0DE63}"/>
          </ac:spMkLst>
        </pc:spChg>
        <pc:spChg chg="add del mod">
          <ac:chgData name="Christian Bergljung" userId="b6ed368b-e657-4ae7-b07c-b1d9abf42404" providerId="ADAL" clId="{8F803265-6C43-4EDE-B770-A5B0C74D4941}" dt="2021-08-26T11:18:07.416" v="45" actId="478"/>
          <ac:spMkLst>
            <pc:docMk/>
            <pc:sldMk cId="718446698" sldId="273"/>
            <ac:spMk id="24" creationId="{375BA85E-52BA-44D6-9438-A961502A4674}"/>
          </ac:spMkLst>
        </pc:spChg>
        <pc:spChg chg="add del mod">
          <ac:chgData name="Christian Bergljung" userId="b6ed368b-e657-4ae7-b07c-b1d9abf42404" providerId="ADAL" clId="{8F803265-6C43-4EDE-B770-A5B0C74D4941}" dt="2021-08-26T11:18:13.205" v="46" actId="478"/>
          <ac:spMkLst>
            <pc:docMk/>
            <pc:sldMk cId="718446698" sldId="273"/>
            <ac:spMk id="26" creationId="{CC09094D-60D4-4F4E-BD08-B7F0F84DCEED}"/>
          </ac:spMkLst>
        </pc:spChg>
        <pc:spChg chg="add mod">
          <ac:chgData name="Christian Bergljung" userId="b6ed368b-e657-4ae7-b07c-b1d9abf42404" providerId="ADAL" clId="{8F803265-6C43-4EDE-B770-A5B0C74D4941}" dt="2021-08-26T11:43:09.836" v="1774" actId="27636"/>
          <ac:spMkLst>
            <pc:docMk/>
            <pc:sldMk cId="718446698" sldId="273"/>
            <ac:spMk id="27" creationId="{35C8B809-036C-4F75-B238-240C9567B4C9}"/>
          </ac:spMkLst>
        </pc:sp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4" creationId="{6A95F3F5-6B56-49BD-B721-3DF605F61A72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7" creationId="{42A14038-B9AD-4A55-B92C-FEE3EBCFCE94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9" creationId="{262845A2-A3FB-41F1-8709-725CDC83E276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12" creationId="{B8610510-20A7-4775-AD87-CFB1892F4B6B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13" creationId="{78D66B77-3E71-475A-A533-696D40B98596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15" creationId="{A8886E60-7A70-4CA4-A470-0839DCF158FF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16" creationId="{54F65D4C-1267-42B9-A677-42FD50B674FC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17" creationId="{D1496EF8-1A8C-4857-A087-B55B1DD2C977}"/>
          </ac:cxnSpMkLst>
        </pc:cxnChg>
        <pc:cxnChg chg="add mod">
          <ac:chgData name="Christian Bergljung" userId="b6ed368b-e657-4ae7-b07c-b1d9abf42404" providerId="ADAL" clId="{8F803265-6C43-4EDE-B770-A5B0C74D4941}" dt="2021-08-26T11:16:55.094" v="24"/>
          <ac:cxnSpMkLst>
            <pc:docMk/>
            <pc:sldMk cId="718446698" sldId="273"/>
            <ac:cxnSpMk id="22" creationId="{6B0CF972-D131-499F-82CA-50A7647959E7}"/>
          </ac:cxnSpMkLst>
        </pc:cxnChg>
        <pc:cxnChg chg="add del mod">
          <ac:chgData name="Christian Bergljung" userId="b6ed368b-e657-4ae7-b07c-b1d9abf42404" providerId="ADAL" clId="{8F803265-6C43-4EDE-B770-A5B0C74D4941}" dt="2021-08-26T11:18:16.967" v="47" actId="478"/>
          <ac:cxnSpMkLst>
            <pc:docMk/>
            <pc:sldMk cId="718446698" sldId="273"/>
            <ac:cxnSpMk id="25" creationId="{30E17695-2A28-4B25-9393-E8919CF42A1D}"/>
          </ac:cxnSpMkLst>
        </pc:cxnChg>
      </pc:sldChg>
      <pc:sldChg chg="addSp delSp modSp new mod">
        <pc:chgData name="Christian Bergljung" userId="b6ed368b-e657-4ae7-b07c-b1d9abf42404" providerId="ADAL" clId="{8F803265-6C43-4EDE-B770-A5B0C74D4941}" dt="2021-08-26T11:39:27.021" v="1358" actId="20577"/>
        <pc:sldMkLst>
          <pc:docMk/>
          <pc:sldMk cId="4105338996" sldId="274"/>
        </pc:sldMkLst>
        <pc:spChg chg="mod">
          <ac:chgData name="Christian Bergljung" userId="b6ed368b-e657-4ae7-b07c-b1d9abf42404" providerId="ADAL" clId="{8F803265-6C43-4EDE-B770-A5B0C74D4941}" dt="2021-08-26T11:37:40.617" v="1114" actId="20577"/>
          <ac:spMkLst>
            <pc:docMk/>
            <pc:sldMk cId="4105338996" sldId="274"/>
            <ac:spMk id="2" creationId="{BBAB58FB-398A-45A0-887A-40D2A5A0206E}"/>
          </ac:spMkLst>
        </pc:spChg>
        <pc:spChg chg="del">
          <ac:chgData name="Christian Bergljung" userId="b6ed368b-e657-4ae7-b07c-b1d9abf42404" providerId="ADAL" clId="{8F803265-6C43-4EDE-B770-A5B0C74D4941}" dt="2021-08-26T11:18:24.971" v="49" actId="478"/>
          <ac:spMkLst>
            <pc:docMk/>
            <pc:sldMk cId="4105338996" sldId="274"/>
            <ac:spMk id="3" creationId="{DDB46494-DB74-4417-9385-0E941AD92B4A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5" creationId="{4768D42B-8347-4EDD-8225-3A2DDA3C327A}"/>
          </ac:spMkLst>
        </pc:spChg>
        <pc:spChg chg="add del mod">
          <ac:chgData name="Christian Bergljung" userId="b6ed368b-e657-4ae7-b07c-b1d9abf42404" providerId="ADAL" clId="{8F803265-6C43-4EDE-B770-A5B0C74D4941}" dt="2021-08-26T11:20:18.264" v="98" actId="478"/>
          <ac:spMkLst>
            <pc:docMk/>
            <pc:sldMk cId="4105338996" sldId="274"/>
            <ac:spMk id="6" creationId="{C7B1B934-75E8-4631-9351-165470E4249A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8" creationId="{8292709A-81EB-42AF-9A69-6A9925F5439E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10" creationId="{5FA002BC-0693-46EC-B129-7352B32A87E1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11" creationId="{C42BD8CB-11FA-4827-B0F0-385006EFA373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14" creationId="{F583FBF1-C619-4C99-9B4B-54F2F6585E09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18" creationId="{21076323-1DCC-43F8-8C21-121D595325B1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19" creationId="{CE4435F3-BC8A-4D11-A4DA-ADC05C4CF62C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20" creationId="{C6400E1D-E79E-46ED-A35D-1CD06D761A43}"/>
          </ac:spMkLst>
        </pc:spChg>
        <pc:spChg chg="add mod">
          <ac:chgData name="Christian Bergljung" userId="b6ed368b-e657-4ae7-b07c-b1d9abf42404" providerId="ADAL" clId="{8F803265-6C43-4EDE-B770-A5B0C74D4941}" dt="2021-08-26T11:38:41.482" v="1307" actId="1038"/>
          <ac:spMkLst>
            <pc:docMk/>
            <pc:sldMk cId="4105338996" sldId="274"/>
            <ac:spMk id="22" creationId="{7872430B-CE3D-4016-A1D3-E328597CD510}"/>
          </ac:spMkLst>
        </pc:spChg>
        <pc:spChg chg="add mod">
          <ac:chgData name="Christian Bergljung" userId="b6ed368b-e657-4ae7-b07c-b1d9abf42404" providerId="ADAL" clId="{8F803265-6C43-4EDE-B770-A5B0C74D4941}" dt="2021-08-26T11:39:27.021" v="1358" actId="20577"/>
          <ac:spMkLst>
            <pc:docMk/>
            <pc:sldMk cId="4105338996" sldId="274"/>
            <ac:spMk id="23" creationId="{40C3ED49-F937-4F18-863C-6CA08E3E049D}"/>
          </ac:spMkLst>
        </pc:sp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4" creationId="{E4A905E6-8703-4DAA-AE83-0205AD2B76B0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7" creationId="{6A983866-8BCD-4CCF-A0DC-EF48A74F777F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9" creationId="{513369E7-1C18-44D9-BE3F-F28CB82E1101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12" creationId="{2B35BB86-A4C8-4EFE-B6D5-50A0926022C1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13" creationId="{C10E4908-A2EF-492D-AD42-1958FC6270B4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15" creationId="{98026B79-A341-4AFB-A6D1-3382685B1160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16" creationId="{C10EA619-28CF-4D4E-B0E8-A7F01171A204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17" creationId="{91D08ABD-1369-4A26-BCFB-2857763F0A3D}"/>
          </ac:cxnSpMkLst>
        </pc:cxnChg>
        <pc:cxnChg chg="add mod">
          <ac:chgData name="Christian Bergljung" userId="b6ed368b-e657-4ae7-b07c-b1d9abf42404" providerId="ADAL" clId="{8F803265-6C43-4EDE-B770-A5B0C74D4941}" dt="2021-08-26T11:38:41.482" v="1307" actId="1038"/>
          <ac:cxnSpMkLst>
            <pc:docMk/>
            <pc:sldMk cId="4105338996" sldId="274"/>
            <ac:cxnSpMk id="21" creationId="{A4F70284-AAE1-47C2-BDB6-0667C7BADA5C}"/>
          </ac:cxnSpMkLst>
        </pc:cxnChg>
      </pc:sldChg>
      <pc:sldChg chg="modSp new mod ord">
        <pc:chgData name="Christian Bergljung" userId="b6ed368b-e657-4ae7-b07c-b1d9abf42404" providerId="ADAL" clId="{8F803265-6C43-4EDE-B770-A5B0C74D4941}" dt="2021-08-26T11:50:12.641" v="1871" actId="114"/>
        <pc:sldMkLst>
          <pc:docMk/>
          <pc:sldMk cId="303681417" sldId="275"/>
        </pc:sldMkLst>
        <pc:spChg chg="mod">
          <ac:chgData name="Christian Bergljung" userId="b6ed368b-e657-4ae7-b07c-b1d9abf42404" providerId="ADAL" clId="{8F803265-6C43-4EDE-B770-A5B0C74D4941}" dt="2021-08-26T11:28:53.028" v="306" actId="20577"/>
          <ac:spMkLst>
            <pc:docMk/>
            <pc:sldMk cId="303681417" sldId="275"/>
            <ac:spMk id="2" creationId="{FA0AA677-EEF0-466E-B783-40557F55EE67}"/>
          </ac:spMkLst>
        </pc:spChg>
        <pc:spChg chg="mod">
          <ac:chgData name="Christian Bergljung" userId="b6ed368b-e657-4ae7-b07c-b1d9abf42404" providerId="ADAL" clId="{8F803265-6C43-4EDE-B770-A5B0C74D4941}" dt="2021-08-26T11:50:12.641" v="1871" actId="114"/>
          <ac:spMkLst>
            <pc:docMk/>
            <pc:sldMk cId="303681417" sldId="275"/>
            <ac:spMk id="3" creationId="{EC1C8E1D-9D26-4EC4-8D94-F7E3A6FB4C48}"/>
          </ac:spMkLst>
        </pc:spChg>
      </pc:sldChg>
      <pc:sldChg chg="new del">
        <pc:chgData name="Christian Bergljung" userId="b6ed368b-e657-4ae7-b07c-b1d9abf42404" providerId="ADAL" clId="{8F803265-6C43-4EDE-B770-A5B0C74D4941}" dt="2021-08-26T11:43:38.945" v="1775" actId="47"/>
        <pc:sldMkLst>
          <pc:docMk/>
          <pc:sldMk cId="1644336783" sldId="276"/>
        </pc:sldMkLst>
      </pc:sldChg>
      <pc:sldChg chg="modSp new mod">
        <pc:chgData name="Christian Bergljung" userId="b6ed368b-e657-4ae7-b07c-b1d9abf42404" providerId="ADAL" clId="{8F803265-6C43-4EDE-B770-A5B0C74D4941}" dt="2021-08-26T11:42:13.330" v="1765" actId="20577"/>
        <pc:sldMkLst>
          <pc:docMk/>
          <pc:sldMk cId="663860658" sldId="277"/>
        </pc:sldMkLst>
        <pc:spChg chg="mod">
          <ac:chgData name="Christian Bergljung" userId="b6ed368b-e657-4ae7-b07c-b1d9abf42404" providerId="ADAL" clId="{8F803265-6C43-4EDE-B770-A5B0C74D4941}" dt="2021-08-26T11:39:42.988" v="1366" actId="20577"/>
          <ac:spMkLst>
            <pc:docMk/>
            <pc:sldMk cId="663860658" sldId="277"/>
            <ac:spMk id="2" creationId="{FDA12C98-821B-491C-9C95-100A58F526A4}"/>
          </ac:spMkLst>
        </pc:spChg>
        <pc:spChg chg="mod">
          <ac:chgData name="Christian Bergljung" userId="b6ed368b-e657-4ae7-b07c-b1d9abf42404" providerId="ADAL" clId="{8F803265-6C43-4EDE-B770-A5B0C74D4941}" dt="2021-08-26T11:42:13.330" v="1765" actId="20577"/>
          <ac:spMkLst>
            <pc:docMk/>
            <pc:sldMk cId="663860658" sldId="277"/>
            <ac:spMk id="3" creationId="{A576C64E-7CB0-4C0D-AD4D-5CA88C1481F1}"/>
          </ac:spMkLst>
        </pc:spChg>
      </pc:sldChg>
      <pc:sldChg chg="modSp new mod">
        <pc:chgData name="Christian Bergljung" userId="b6ed368b-e657-4ae7-b07c-b1d9abf42404" providerId="ADAL" clId="{8F803265-6C43-4EDE-B770-A5B0C74D4941}" dt="2021-08-26T11:49:11.434" v="1858" actId="12"/>
        <pc:sldMkLst>
          <pc:docMk/>
          <pc:sldMk cId="2086438051" sldId="278"/>
        </pc:sldMkLst>
        <pc:spChg chg="mod">
          <ac:chgData name="Christian Bergljung" userId="b6ed368b-e657-4ae7-b07c-b1d9abf42404" providerId="ADAL" clId="{8F803265-6C43-4EDE-B770-A5B0C74D4941}" dt="2021-08-26T11:48:28.780" v="1848" actId="20577"/>
          <ac:spMkLst>
            <pc:docMk/>
            <pc:sldMk cId="2086438051" sldId="278"/>
            <ac:spMk id="2" creationId="{9DB56F2D-2F5B-4DD1-B206-C7438D83E667}"/>
          </ac:spMkLst>
        </pc:spChg>
        <pc:spChg chg="mod">
          <ac:chgData name="Christian Bergljung" userId="b6ed368b-e657-4ae7-b07c-b1d9abf42404" providerId="ADAL" clId="{8F803265-6C43-4EDE-B770-A5B0C74D4941}" dt="2021-08-26T11:49:11.434" v="1858" actId="12"/>
          <ac:spMkLst>
            <pc:docMk/>
            <pc:sldMk cId="2086438051" sldId="278"/>
            <ac:spMk id="3" creationId="{BA8A7AFA-4F23-4C8C-9140-005EFCAED8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BB6CC-A56E-4029-AF67-7E1069CDA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A4D4D-2435-44D8-B2FD-6DACBDA75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62882-3F80-4DF2-B336-6EB972AAA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C77BD-11C1-48B0-BCDB-19E51632B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7E636-55CE-4E50-A396-6745AD2E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1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2C072-9176-4C92-8F49-DF3E421A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FF91C-0E65-47CE-BA48-4230416AB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7050-EFCC-4AF6-B4EE-82D02194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8B2DC-300B-4DD9-9235-4BBAAC27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B24AB-FB1A-4F8C-8BA1-6415B229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382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8C5EFB-98F3-49D1-B7A4-5163555F9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3D0BE4-921F-4E61-A1AF-0274CA305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2D601-DA06-4F01-8A6F-FD500AC1C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EF739-FBA9-4525-A112-9BEA72277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BAB72-8C07-41E7-8607-E8F04D20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957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639B5-CA3A-430F-A418-57BAF882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6F81C-8843-40BB-95E6-EF8D03700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9D79-AD30-47AA-A99D-90017626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A82E8-8055-4715-B257-58FC3E53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60725-98A1-42A8-8C41-EB815249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159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051A3-A614-4E55-ACDD-CC6D2DF0F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1938E-AC34-4A31-B744-D031B8913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BCAAF-B9EC-4957-B862-6EAA53634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F1739-D982-4108-B4D6-AE25BD29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0EAFE-5E8D-42A2-9495-A476495AE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527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84DD-5FCF-43F7-AEC3-24E422094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A11EC-282E-4508-AB68-7A7493780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E7AD1-8FAA-485A-827F-B80E33FC4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49AC5-91C8-4159-B909-B131E4FD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907C7-9A59-4811-981A-B9F4BFE7E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1E9D6-2E38-4DF4-8CD2-B37FB5B0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52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0B6BA-0A57-4C36-9DAA-7A82959F8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E27AC-5C6F-4EF6-A35F-8495A27AC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F859B-B686-43C6-8C8E-FE821C6B7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F2815-78D6-4971-B325-FE363FE78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FB23C7-2F0D-40AC-84A0-5C3A7D04D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525ED-8674-4536-9229-726977F35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CDA3AF-CA79-4432-84FD-417AD8C4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42007-FB4A-4458-9ED6-D753A505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123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B284-11C4-4A61-9774-66D52A80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269D8-CDB9-4B07-8DF2-23B071D9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3A77F1-36C6-4710-84A2-E0885BFF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02A06-BA1B-42A5-88A3-3D681B99E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49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F800B8-63D4-4DB0-894B-4DE71C1B0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29EE5-0D5D-43C2-B7C5-1D28446A9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627B9-07D2-48B7-B971-02340E40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332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EEE93-C25D-4AA5-9E06-9D564B8A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A0D1-401E-4FC9-9E56-0B8002B4B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BCAD2-CADB-4C22-8561-029FA569A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DE6CC-37A7-4EAF-B5EA-EBF2E03B5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74CEA-F8A8-4829-8CD2-1120A823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3EB09-6C7F-4D39-8C75-6FE10A096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1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9270-83D5-4936-89BE-25A89B716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A2A8A-B02D-4847-87BA-90133AC24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941FE-B5AC-46B2-A07C-6D7170A0C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88BAB-FF1E-446C-BE86-3B45B8DE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CAC29-AED7-4955-95BD-CC551999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46A2D-2C69-4DA6-A236-FC2FB9FC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25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FB9641-DF0D-405A-BF7D-81298947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32E30-C582-4B19-AF81-53AAE0C32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A9319-DCE5-4725-843D-6D8302949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581CE-45A9-4A08-B362-5A212AE2EACF}" type="datetimeFigureOut">
              <a:rPr lang="sv-SE" smtClean="0"/>
              <a:t>2021-08-26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C6A9F-5EED-4916-AF18-D8BE54974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08EE9-1250-4052-8013-FD67B01BC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3A63-96AF-47A1-ACA2-57290A4CC7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974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28260C-A28E-482F-9372-89A07C219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675" y="1600200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/>
              <a:t>Resolving the </a:t>
            </a:r>
            <a:r>
              <a:rPr lang="en-US" sz="4800" dirty="0" err="1"/>
              <a:t>Scell</a:t>
            </a:r>
            <a:r>
              <a:rPr lang="en-US" sz="4800" dirty="0"/>
              <a:t> dropping using power limits on serving cells</a:t>
            </a:r>
            <a:endParaRPr lang="sv-SE" sz="48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D14E760-8133-4C9F-AAE3-6C85DDC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2113"/>
            <a:ext cx="9144000" cy="1655762"/>
          </a:xfrm>
        </p:spPr>
        <p:txBody>
          <a:bodyPr/>
          <a:lstStyle/>
          <a:p>
            <a:r>
              <a:rPr lang="sv-SE" dirty="0"/>
              <a:t>[99-e][127] NR_RF_FR1_enh_Part_1_HPUE_ULMIMO </a:t>
            </a:r>
          </a:p>
          <a:p>
            <a:r>
              <a:rPr lang="sv-SE" dirty="0"/>
              <a:t>Ericsson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5F317D-E3E7-4230-8985-CC8FA4FA7E2B}"/>
              </a:ext>
            </a:extLst>
          </p:cNvPr>
          <p:cNvSpPr/>
          <p:nvPr/>
        </p:nvSpPr>
        <p:spPr>
          <a:xfrm>
            <a:off x="588886" y="5029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#100-e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16 – 27 August 2021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18D14-B84E-481B-B1C5-C68A484C531D}"/>
              </a:ext>
            </a:extLst>
          </p:cNvPr>
          <p:cNvSpPr txBox="1"/>
          <p:nvPr/>
        </p:nvSpPr>
        <p:spPr>
          <a:xfrm>
            <a:off x="8794481" y="50293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26 May 2021</a:t>
            </a:r>
          </a:p>
        </p:txBody>
      </p:sp>
    </p:spTree>
    <p:extLst>
      <p:ext uri="{BB962C8B-B14F-4D97-AF65-F5344CB8AC3E}">
        <p14:creationId xmlns:p14="http://schemas.microsoft.com/office/powerpoint/2010/main" val="239765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AA677-EEF0-466E-B783-40557F55E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C8E1D-9D26-4EC4-8D94-F7E3A6FB4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580" y="1825625"/>
            <a:ext cx="1096910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any CA band combination, the UE configures </a:t>
            </a:r>
          </a:p>
          <a:p>
            <a:pPr lvl="1"/>
            <a:r>
              <a:rPr lang="en-US" dirty="0"/>
              <a:t>a configured maximum output power </a:t>
            </a:r>
            <a:r>
              <a:rPr lang="en-US" dirty="0" err="1"/>
              <a:t>P</a:t>
            </a:r>
            <a:r>
              <a:rPr lang="en-US" baseline="-25000" dirty="0" err="1"/>
              <a:t>CMAX,f,c</a:t>
            </a:r>
            <a:r>
              <a:rPr lang="en-US" baseline="-25000" dirty="0"/>
              <a:t> </a:t>
            </a:r>
            <a:r>
              <a:rPr lang="en-US" dirty="0"/>
              <a:t>for each serving cell c of the configuration</a:t>
            </a:r>
          </a:p>
          <a:p>
            <a:pPr lvl="1"/>
            <a:r>
              <a:rPr lang="en-US" dirty="0"/>
              <a:t>a configured maximum output power P</a:t>
            </a:r>
            <a:r>
              <a:rPr lang="en-US" baseline="-25000" dirty="0"/>
              <a:t>CMAX</a:t>
            </a:r>
            <a:r>
              <a:rPr lang="en-US" dirty="0"/>
              <a:t> for the total power of the configuration</a:t>
            </a:r>
          </a:p>
          <a:p>
            <a:r>
              <a:rPr lang="en-US" dirty="0"/>
              <a:t>When the P</a:t>
            </a:r>
            <a:r>
              <a:rPr lang="en-US" baseline="-25000" dirty="0"/>
              <a:t>CMAX</a:t>
            </a:r>
            <a:r>
              <a:rPr lang="en-US" dirty="0"/>
              <a:t> is exceeded, the UE prioritizes the transmissions according to the rules in clause 7.5 of 38.213</a:t>
            </a:r>
          </a:p>
          <a:p>
            <a:endParaRPr lang="en-US" dirty="0"/>
          </a:p>
          <a:p>
            <a:r>
              <a:rPr lang="en-US" dirty="0"/>
              <a:t>Configure in RRC relative </a:t>
            </a:r>
            <a:r>
              <a:rPr lang="en-US" i="1" dirty="0"/>
              <a:t>UE-specific</a:t>
            </a:r>
            <a:r>
              <a:rPr lang="en-US" dirty="0"/>
              <a:t> limits on </a:t>
            </a:r>
            <a:r>
              <a:rPr lang="sv-SE" dirty="0">
                <a:latin typeface="Symbol" panose="05050102010706020507" pitchFamily="18" charset="2"/>
              </a:rPr>
              <a:t>D</a:t>
            </a:r>
            <a:r>
              <a:rPr lang="en-US" dirty="0" err="1"/>
              <a:t>P</a:t>
            </a:r>
            <a:r>
              <a:rPr lang="en-US" baseline="-25000" dirty="0" err="1"/>
              <a:t>CMAX,f,c</a:t>
            </a:r>
            <a:r>
              <a:rPr lang="en-US" baseline="-25000" dirty="0"/>
              <a:t> </a:t>
            </a:r>
            <a:r>
              <a:rPr lang="en-US" dirty="0"/>
              <a:t>on </a:t>
            </a:r>
            <a:r>
              <a:rPr lang="en-US" dirty="0" err="1"/>
              <a:t>P</a:t>
            </a:r>
            <a:r>
              <a:rPr lang="en-US" baseline="-25000" dirty="0" err="1"/>
              <a:t>CMAX,f,c</a:t>
            </a:r>
            <a:r>
              <a:rPr lang="en-US" dirty="0"/>
              <a:t> on one or more of the serving cells </a:t>
            </a:r>
            <a:r>
              <a:rPr lang="en-US" i="1" dirty="0"/>
              <a:t>c</a:t>
            </a:r>
          </a:p>
          <a:p>
            <a:r>
              <a:rPr lang="en-US" dirty="0"/>
              <a:t>Can be enabled/disabled by MAC-CE for fast adaptation</a:t>
            </a:r>
          </a:p>
          <a:p>
            <a:r>
              <a:rPr lang="en-US" dirty="0"/>
              <a:t>Only applies for concurrent transmissions </a:t>
            </a:r>
          </a:p>
          <a:p>
            <a:pPr lvl="1"/>
            <a:r>
              <a:rPr lang="en-US" dirty="0"/>
              <a:t>If only high priority transmission scheduled this would get all available power up to P</a:t>
            </a:r>
            <a:r>
              <a:rPr lang="en-US" baseline="-25000" dirty="0"/>
              <a:t>CMAX</a:t>
            </a:r>
            <a:r>
              <a:rPr lang="en-US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68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98E22-E9BF-43BF-9318-BFF684FB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 limits: dropping or scaling Scells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E158A9-9686-44EB-88F8-31B14680BC5C}"/>
              </a:ext>
            </a:extLst>
          </p:cNvPr>
          <p:cNvCxnSpPr>
            <a:cxnSpLocks/>
          </p:cNvCxnSpPr>
          <p:nvPr/>
        </p:nvCxnSpPr>
        <p:spPr>
          <a:xfrm>
            <a:off x="1953087" y="5184559"/>
            <a:ext cx="6554867" cy="5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8A0CEF3-920B-41B2-80FB-6FE323372840}"/>
              </a:ext>
            </a:extLst>
          </p:cNvPr>
          <p:cNvSpPr/>
          <p:nvPr/>
        </p:nvSpPr>
        <p:spPr>
          <a:xfrm>
            <a:off x="2674397" y="3575446"/>
            <a:ext cx="1127464" cy="16076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6E3DD5-6BC1-44FC-BF5F-D151D470C6F8}"/>
              </a:ext>
            </a:extLst>
          </p:cNvPr>
          <p:cNvSpPr/>
          <p:nvPr/>
        </p:nvSpPr>
        <p:spPr>
          <a:xfrm>
            <a:off x="3802601" y="4609324"/>
            <a:ext cx="1127464" cy="573761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87E4D4-B53C-4FA3-8EC8-4A435B3A58DD}"/>
              </a:ext>
            </a:extLst>
          </p:cNvPr>
          <p:cNvCxnSpPr/>
          <p:nvPr/>
        </p:nvCxnSpPr>
        <p:spPr>
          <a:xfrm flipH="1">
            <a:off x="2663301" y="5406499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E6E8422-35B0-401C-A7CE-C9F4EA92C548}"/>
              </a:ext>
            </a:extLst>
          </p:cNvPr>
          <p:cNvSpPr txBox="1"/>
          <p:nvPr/>
        </p:nvSpPr>
        <p:spPr>
          <a:xfrm>
            <a:off x="2970937" y="5405025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104E89-5E30-4CE8-B581-A58FE197E531}"/>
              </a:ext>
            </a:extLst>
          </p:cNvPr>
          <p:cNvCxnSpPr/>
          <p:nvPr/>
        </p:nvCxnSpPr>
        <p:spPr>
          <a:xfrm flipH="1">
            <a:off x="3774495" y="5407973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E04DC52-ED68-4654-BDF1-49B57F3A5539}"/>
              </a:ext>
            </a:extLst>
          </p:cNvPr>
          <p:cNvSpPr txBox="1"/>
          <p:nvPr/>
        </p:nvSpPr>
        <p:spPr>
          <a:xfrm>
            <a:off x="4082131" y="5406499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1216F6E-D8AA-47F4-8A66-51E31A02BE89}"/>
              </a:ext>
            </a:extLst>
          </p:cNvPr>
          <p:cNvSpPr txBox="1"/>
          <p:nvPr/>
        </p:nvSpPr>
        <p:spPr>
          <a:xfrm>
            <a:off x="8428016" y="517064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8722473-CB73-41E5-BA35-C0F56BEFFB38}"/>
              </a:ext>
            </a:extLst>
          </p:cNvPr>
          <p:cNvCxnSpPr/>
          <p:nvPr/>
        </p:nvCxnSpPr>
        <p:spPr>
          <a:xfrm flipV="1">
            <a:off x="1953087" y="2201662"/>
            <a:ext cx="0" cy="2981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72DABAB-BA81-4881-85DF-CB4E4D767C08}"/>
              </a:ext>
            </a:extLst>
          </p:cNvPr>
          <p:cNvCxnSpPr>
            <a:cxnSpLocks/>
          </p:cNvCxnSpPr>
          <p:nvPr/>
        </p:nvCxnSpPr>
        <p:spPr>
          <a:xfrm>
            <a:off x="1953087" y="2772805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6391AF4-490F-4466-B67A-B1947A60DB78}"/>
              </a:ext>
            </a:extLst>
          </p:cNvPr>
          <p:cNvSpPr txBox="1"/>
          <p:nvPr/>
        </p:nvSpPr>
        <p:spPr>
          <a:xfrm>
            <a:off x="1290147" y="3250949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CMAX</a:t>
            </a:r>
            <a:r>
              <a:rPr lang="sv-SE" i="1" dirty="0"/>
              <a:t>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03995A-9F30-405C-9734-28C462B06095}"/>
              </a:ext>
            </a:extLst>
          </p:cNvPr>
          <p:cNvCxnSpPr>
            <a:cxnSpLocks/>
          </p:cNvCxnSpPr>
          <p:nvPr/>
        </p:nvCxnSpPr>
        <p:spPr>
          <a:xfrm>
            <a:off x="3907655" y="2772804"/>
            <a:ext cx="0" cy="65619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DFC488E-F164-4586-988C-78F365CB8ED2}"/>
              </a:ext>
            </a:extLst>
          </p:cNvPr>
          <p:cNvSpPr txBox="1"/>
          <p:nvPr/>
        </p:nvSpPr>
        <p:spPr>
          <a:xfrm>
            <a:off x="4082131" y="2916236"/>
            <a:ext cx="282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Total power back-off ≤ MPR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568903-C9C7-4EF5-A61B-3FDB064AFCF6}"/>
              </a:ext>
            </a:extLst>
          </p:cNvPr>
          <p:cNvSpPr txBox="1"/>
          <p:nvPr/>
        </p:nvSpPr>
        <p:spPr>
          <a:xfrm>
            <a:off x="1958298" y="1950734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UE output power (PSD)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0153604-BA74-4EA0-8AA6-F04399EA84AE}"/>
              </a:ext>
            </a:extLst>
          </p:cNvPr>
          <p:cNvCxnSpPr>
            <a:cxnSpLocks/>
          </p:cNvCxnSpPr>
          <p:nvPr/>
        </p:nvCxnSpPr>
        <p:spPr>
          <a:xfrm>
            <a:off x="1945687" y="3431233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AECD8FE-D68E-4342-BB71-C16CED1D647D}"/>
              </a:ext>
            </a:extLst>
          </p:cNvPr>
          <p:cNvSpPr txBox="1"/>
          <p:nvPr/>
        </p:nvSpPr>
        <p:spPr>
          <a:xfrm>
            <a:off x="956339" y="2589618"/>
            <a:ext cx="108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power class</a:t>
            </a:r>
            <a:r>
              <a:rPr lang="sv-SE" i="1" dirty="0"/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871FA4-B89C-41E9-AAC0-F1B02F7ADB3D}"/>
              </a:ext>
            </a:extLst>
          </p:cNvPr>
          <p:cNvSpPr txBox="1"/>
          <p:nvPr/>
        </p:nvSpPr>
        <p:spPr>
          <a:xfrm>
            <a:off x="4459825" y="4249453"/>
            <a:ext cx="2115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Reduced or dropped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5823FE-4E52-40A8-8DDE-AFAC524BFB3C}"/>
              </a:ext>
            </a:extLst>
          </p:cNvPr>
          <p:cNvSpPr txBox="1"/>
          <p:nvPr/>
        </p:nvSpPr>
        <p:spPr>
          <a:xfrm>
            <a:off x="7210887" y="3258569"/>
            <a:ext cx="917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CMAX,f,c</a:t>
            </a:r>
            <a:r>
              <a:rPr lang="sv-SE" i="1" dirty="0"/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8E743B-8735-4F22-9913-8C672407845F}"/>
              </a:ext>
            </a:extLst>
          </p:cNvPr>
          <p:cNvSpPr txBox="1"/>
          <p:nvPr/>
        </p:nvSpPr>
        <p:spPr>
          <a:xfrm>
            <a:off x="3806000" y="3393379"/>
            <a:ext cx="1201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PUSCH,f,PCell</a:t>
            </a:r>
            <a:r>
              <a:rPr lang="sv-SE" i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299F4D-94D9-40D7-8479-C5657E79D94D}"/>
              </a:ext>
            </a:extLst>
          </p:cNvPr>
          <p:cNvSpPr txBox="1"/>
          <p:nvPr/>
        </p:nvSpPr>
        <p:spPr>
          <a:xfrm>
            <a:off x="7158182" y="4424658"/>
            <a:ext cx="1190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PUSCH,f,SCell</a:t>
            </a:r>
            <a:r>
              <a:rPr lang="sv-SE" i="1" dirty="0"/>
              <a:t> 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322457BD-5512-474B-89B3-5D13AA834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1512"/>
            <a:ext cx="10515600" cy="550409"/>
          </a:xfrm>
        </p:spPr>
        <p:txBody>
          <a:bodyPr>
            <a:normAutofit/>
          </a:bodyPr>
          <a:lstStyle/>
          <a:p>
            <a:r>
              <a:rPr lang="sv-SE" dirty="0"/>
              <a:t>The intra-band case shown above</a:t>
            </a:r>
          </a:p>
        </p:txBody>
      </p:sp>
    </p:spTree>
    <p:extLst>
      <p:ext uri="{BB962C8B-B14F-4D97-AF65-F5344CB8AC3E}">
        <p14:creationId xmlns:p14="http://schemas.microsoft.com/office/powerpoint/2010/main" val="130701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DB2D3-38D6-42F9-B123-C085A76E8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Limit on Pcell and the Scell scaled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D644400-7DFD-43C2-A28F-645559AF611E}"/>
              </a:ext>
            </a:extLst>
          </p:cNvPr>
          <p:cNvCxnSpPr/>
          <p:nvPr/>
        </p:nvCxnSpPr>
        <p:spPr>
          <a:xfrm>
            <a:off x="1953087" y="5184559"/>
            <a:ext cx="6072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7091751-AE8A-408B-A633-14CB0121BA30}"/>
              </a:ext>
            </a:extLst>
          </p:cNvPr>
          <p:cNvSpPr/>
          <p:nvPr/>
        </p:nvSpPr>
        <p:spPr>
          <a:xfrm>
            <a:off x="2663301" y="3854922"/>
            <a:ext cx="1127464" cy="13281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ACA981-68D9-4726-9897-AB7B6836BFAD}"/>
              </a:ext>
            </a:extLst>
          </p:cNvPr>
          <p:cNvSpPr/>
          <p:nvPr/>
        </p:nvSpPr>
        <p:spPr>
          <a:xfrm>
            <a:off x="3787361" y="4385568"/>
            <a:ext cx="1127464" cy="7975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35D0FDF-14E9-42E6-B665-F4A1DF899E40}"/>
              </a:ext>
            </a:extLst>
          </p:cNvPr>
          <p:cNvCxnSpPr/>
          <p:nvPr/>
        </p:nvCxnSpPr>
        <p:spPr>
          <a:xfrm flipH="1">
            <a:off x="2663301" y="5406499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46E2ED6-BAF6-491B-AA98-1987DA564597}"/>
              </a:ext>
            </a:extLst>
          </p:cNvPr>
          <p:cNvSpPr txBox="1"/>
          <p:nvPr/>
        </p:nvSpPr>
        <p:spPr>
          <a:xfrm>
            <a:off x="2970937" y="5405025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54AD9B6-D666-4FBA-851F-EFC3429C4515}"/>
              </a:ext>
            </a:extLst>
          </p:cNvPr>
          <p:cNvCxnSpPr/>
          <p:nvPr/>
        </p:nvCxnSpPr>
        <p:spPr>
          <a:xfrm flipH="1">
            <a:off x="3774495" y="5407973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DBF2781-AB8C-40A6-8017-93E6C0081A9B}"/>
              </a:ext>
            </a:extLst>
          </p:cNvPr>
          <p:cNvSpPr txBox="1"/>
          <p:nvPr/>
        </p:nvSpPr>
        <p:spPr>
          <a:xfrm>
            <a:off x="4082131" y="5406499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90CD51-E748-465A-BCD6-6645A7C6803E}"/>
              </a:ext>
            </a:extLst>
          </p:cNvPr>
          <p:cNvSpPr txBox="1"/>
          <p:nvPr/>
        </p:nvSpPr>
        <p:spPr>
          <a:xfrm>
            <a:off x="8016536" y="514016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0ACF027-1C52-450A-B792-38CA1286D005}"/>
              </a:ext>
            </a:extLst>
          </p:cNvPr>
          <p:cNvCxnSpPr/>
          <p:nvPr/>
        </p:nvCxnSpPr>
        <p:spPr>
          <a:xfrm flipV="1">
            <a:off x="1953087" y="2201662"/>
            <a:ext cx="0" cy="2981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E3C4F3B-8046-4DC4-AC83-F1F9A3289D9E}"/>
              </a:ext>
            </a:extLst>
          </p:cNvPr>
          <p:cNvCxnSpPr>
            <a:cxnSpLocks/>
          </p:cNvCxnSpPr>
          <p:nvPr/>
        </p:nvCxnSpPr>
        <p:spPr>
          <a:xfrm>
            <a:off x="1953087" y="2772805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0FB8B8A-BEF1-44CA-B65C-5BE755C0441D}"/>
              </a:ext>
            </a:extLst>
          </p:cNvPr>
          <p:cNvSpPr txBox="1"/>
          <p:nvPr/>
        </p:nvSpPr>
        <p:spPr>
          <a:xfrm>
            <a:off x="1299177" y="323455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CMAX</a:t>
            </a:r>
            <a:r>
              <a:rPr lang="sv-SE" i="1" dirty="0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A9F4F4-7CE4-4EFF-9601-9F470612C77A}"/>
              </a:ext>
            </a:extLst>
          </p:cNvPr>
          <p:cNvCxnSpPr>
            <a:cxnSpLocks/>
          </p:cNvCxnSpPr>
          <p:nvPr/>
        </p:nvCxnSpPr>
        <p:spPr>
          <a:xfrm>
            <a:off x="1953087" y="3848497"/>
            <a:ext cx="238513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F197C5-CE38-4C8E-A7EB-02C6144BE418}"/>
              </a:ext>
            </a:extLst>
          </p:cNvPr>
          <p:cNvCxnSpPr/>
          <p:nvPr/>
        </p:nvCxnSpPr>
        <p:spPr>
          <a:xfrm>
            <a:off x="3227994" y="3400681"/>
            <a:ext cx="0" cy="45424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8982D4C-27FD-4E3D-8104-7C632A886110}"/>
              </a:ext>
            </a:extLst>
          </p:cNvPr>
          <p:cNvCxnSpPr>
            <a:cxnSpLocks/>
          </p:cNvCxnSpPr>
          <p:nvPr/>
        </p:nvCxnSpPr>
        <p:spPr>
          <a:xfrm>
            <a:off x="3907655" y="2772804"/>
            <a:ext cx="0" cy="65619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6CD28C4-E6FA-48D2-859E-E3CB850CB601}"/>
              </a:ext>
            </a:extLst>
          </p:cNvPr>
          <p:cNvSpPr txBox="1"/>
          <p:nvPr/>
        </p:nvSpPr>
        <p:spPr>
          <a:xfrm>
            <a:off x="4082131" y="2916236"/>
            <a:ext cx="282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Total power back-off ≤ MPR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4B4424-9D7C-4E69-8036-D7844D4DB7AB}"/>
              </a:ext>
            </a:extLst>
          </p:cNvPr>
          <p:cNvSpPr txBox="1"/>
          <p:nvPr/>
        </p:nvSpPr>
        <p:spPr>
          <a:xfrm>
            <a:off x="1958298" y="1950734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UE output power (PSD)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C00D1E1-F28D-42A1-AA02-365374627A17}"/>
              </a:ext>
            </a:extLst>
          </p:cNvPr>
          <p:cNvSpPr txBox="1"/>
          <p:nvPr/>
        </p:nvSpPr>
        <p:spPr>
          <a:xfrm>
            <a:off x="1961819" y="3438781"/>
            <a:ext cx="1299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latin typeface="Symbol" panose="05050102010706020507" pitchFamily="18" charset="2"/>
              </a:rPr>
              <a:t>D</a:t>
            </a:r>
            <a:r>
              <a:rPr lang="sv-SE" i="1" dirty="0"/>
              <a:t>P</a:t>
            </a:r>
            <a:r>
              <a:rPr lang="sv-SE" i="1" baseline="-25000" dirty="0"/>
              <a:t>CMAX,f,PCell</a:t>
            </a:r>
            <a:r>
              <a:rPr lang="sv-SE" i="1" dirty="0"/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5F3F7A-E733-4679-8826-F403048ED0DC}"/>
              </a:ext>
            </a:extLst>
          </p:cNvPr>
          <p:cNvSpPr txBox="1"/>
          <p:nvPr/>
        </p:nvSpPr>
        <p:spPr>
          <a:xfrm>
            <a:off x="4297604" y="3662051"/>
            <a:ext cx="3267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PUSCH,f,PCell</a:t>
            </a:r>
            <a:r>
              <a:rPr lang="sv-SE" i="1" dirty="0"/>
              <a:t> = P</a:t>
            </a:r>
            <a:r>
              <a:rPr lang="sv-SE" i="1" baseline="-25000" dirty="0"/>
              <a:t>CMAX,f,Pcell</a:t>
            </a:r>
            <a:r>
              <a:rPr lang="sv-SE" i="1" dirty="0"/>
              <a:t> (reduced) </a:t>
            </a:r>
          </a:p>
          <a:p>
            <a:endParaRPr lang="sv-SE" i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C7585A7-F044-492C-81A4-E26EF28B0F6A}"/>
              </a:ext>
            </a:extLst>
          </p:cNvPr>
          <p:cNvCxnSpPr>
            <a:cxnSpLocks/>
          </p:cNvCxnSpPr>
          <p:nvPr/>
        </p:nvCxnSpPr>
        <p:spPr>
          <a:xfrm>
            <a:off x="1945687" y="3431233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B1BA711-C01F-44D6-873E-ABCECF56147E}"/>
              </a:ext>
            </a:extLst>
          </p:cNvPr>
          <p:cNvSpPr txBox="1"/>
          <p:nvPr/>
        </p:nvSpPr>
        <p:spPr>
          <a:xfrm>
            <a:off x="971579" y="2582267"/>
            <a:ext cx="108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power class</a:t>
            </a:r>
            <a:r>
              <a:rPr lang="sv-SE" i="1" dirty="0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087A46-83EC-47D6-B178-E57ECCB8DBD1}"/>
              </a:ext>
            </a:extLst>
          </p:cNvPr>
          <p:cNvSpPr txBox="1"/>
          <p:nvPr/>
        </p:nvSpPr>
        <p:spPr>
          <a:xfrm>
            <a:off x="7192952" y="4200902"/>
            <a:ext cx="1190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PUSCH,f,SCell</a:t>
            </a:r>
            <a:r>
              <a:rPr lang="sv-SE" i="1" dirty="0"/>
              <a:t> 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AEC60BA-FBC2-46B8-8AB0-A8A51B7AECD9}"/>
              </a:ext>
            </a:extLst>
          </p:cNvPr>
          <p:cNvCxnSpPr>
            <a:cxnSpLocks/>
          </p:cNvCxnSpPr>
          <p:nvPr/>
        </p:nvCxnSpPr>
        <p:spPr>
          <a:xfrm>
            <a:off x="6657139" y="4385568"/>
            <a:ext cx="55781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22B6E93-8BBC-4C23-A38E-0C12D1C0A2AD}"/>
              </a:ext>
            </a:extLst>
          </p:cNvPr>
          <p:cNvSpPr txBox="1"/>
          <p:nvPr/>
        </p:nvSpPr>
        <p:spPr>
          <a:xfrm>
            <a:off x="7196759" y="3263521"/>
            <a:ext cx="1147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CMAX,f,SCell</a:t>
            </a:r>
            <a:r>
              <a:rPr lang="sv-SE" i="1" dirty="0"/>
              <a:t> 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7D55333E-EE5B-4481-ABAF-6269F089C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1512"/>
            <a:ext cx="10515600" cy="550409"/>
          </a:xfrm>
        </p:spPr>
        <p:txBody>
          <a:bodyPr/>
          <a:lstStyle/>
          <a:p>
            <a:r>
              <a:rPr lang="sv-SE" dirty="0"/>
              <a:t>The UE may still drop the Scell (no restriction in 38.213)</a:t>
            </a:r>
          </a:p>
        </p:txBody>
      </p:sp>
    </p:spTree>
    <p:extLst>
      <p:ext uri="{BB962C8B-B14F-4D97-AF65-F5344CB8AC3E}">
        <p14:creationId xmlns:p14="http://schemas.microsoft.com/office/powerpoint/2010/main" val="4188882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F371-4DAD-4C2D-B7C6-C7729A82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Limit on both cells, dropping will not occur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A95F3F5-6B56-49BD-B721-3DF605F61A72}"/>
              </a:ext>
            </a:extLst>
          </p:cNvPr>
          <p:cNvCxnSpPr/>
          <p:nvPr/>
        </p:nvCxnSpPr>
        <p:spPr>
          <a:xfrm>
            <a:off x="1953087" y="5184559"/>
            <a:ext cx="6072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3FA397B-75F4-42CB-9729-7F4AD2E61F28}"/>
              </a:ext>
            </a:extLst>
          </p:cNvPr>
          <p:cNvSpPr/>
          <p:nvPr/>
        </p:nvSpPr>
        <p:spPr>
          <a:xfrm>
            <a:off x="2663301" y="3854922"/>
            <a:ext cx="1127464" cy="13281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C2DA84-E5A4-4BE2-8385-555715D4DB62}"/>
              </a:ext>
            </a:extLst>
          </p:cNvPr>
          <p:cNvSpPr/>
          <p:nvPr/>
        </p:nvSpPr>
        <p:spPr>
          <a:xfrm>
            <a:off x="3787361" y="3854922"/>
            <a:ext cx="1127464" cy="13281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2A14038-B9AD-4A55-B92C-FEE3EBCFCE94}"/>
              </a:ext>
            </a:extLst>
          </p:cNvPr>
          <p:cNvCxnSpPr/>
          <p:nvPr/>
        </p:nvCxnSpPr>
        <p:spPr>
          <a:xfrm flipH="1">
            <a:off x="2663301" y="5406499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0E0D18B-0C65-4872-BED2-64CABEC05D0C}"/>
              </a:ext>
            </a:extLst>
          </p:cNvPr>
          <p:cNvSpPr txBox="1"/>
          <p:nvPr/>
        </p:nvSpPr>
        <p:spPr>
          <a:xfrm>
            <a:off x="2970937" y="5405025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62845A2-A3FB-41F1-8709-725CDC83E276}"/>
              </a:ext>
            </a:extLst>
          </p:cNvPr>
          <p:cNvCxnSpPr/>
          <p:nvPr/>
        </p:nvCxnSpPr>
        <p:spPr>
          <a:xfrm flipH="1">
            <a:off x="3774495" y="5407973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7622F3E-2A88-409B-9A1C-93E05AD9C88D}"/>
              </a:ext>
            </a:extLst>
          </p:cNvPr>
          <p:cNvSpPr txBox="1"/>
          <p:nvPr/>
        </p:nvSpPr>
        <p:spPr>
          <a:xfrm>
            <a:off x="4082131" y="5406499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91FDDE-8DB7-4379-A6F8-70907344783B}"/>
              </a:ext>
            </a:extLst>
          </p:cNvPr>
          <p:cNvSpPr txBox="1"/>
          <p:nvPr/>
        </p:nvSpPr>
        <p:spPr>
          <a:xfrm>
            <a:off x="8016536" y="514016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f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610510-20A7-4775-AD87-CFB1892F4B6B}"/>
              </a:ext>
            </a:extLst>
          </p:cNvPr>
          <p:cNvCxnSpPr/>
          <p:nvPr/>
        </p:nvCxnSpPr>
        <p:spPr>
          <a:xfrm flipV="1">
            <a:off x="1953087" y="2201662"/>
            <a:ext cx="0" cy="2981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D66B77-3E71-475A-A533-696D40B98596}"/>
              </a:ext>
            </a:extLst>
          </p:cNvPr>
          <p:cNvCxnSpPr>
            <a:cxnSpLocks/>
          </p:cNvCxnSpPr>
          <p:nvPr/>
        </p:nvCxnSpPr>
        <p:spPr>
          <a:xfrm>
            <a:off x="1953087" y="2772805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24CC09F-73F3-4EFD-8A57-9801743BA8EC}"/>
              </a:ext>
            </a:extLst>
          </p:cNvPr>
          <p:cNvSpPr txBox="1"/>
          <p:nvPr/>
        </p:nvSpPr>
        <p:spPr>
          <a:xfrm>
            <a:off x="1299177" y="323455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CMAX</a:t>
            </a:r>
            <a:r>
              <a:rPr lang="sv-SE" i="1" dirty="0"/>
              <a:t>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886E60-7A70-4CA4-A470-0839DCF158FF}"/>
              </a:ext>
            </a:extLst>
          </p:cNvPr>
          <p:cNvCxnSpPr>
            <a:cxnSpLocks/>
          </p:cNvCxnSpPr>
          <p:nvPr/>
        </p:nvCxnSpPr>
        <p:spPr>
          <a:xfrm>
            <a:off x="1953087" y="3848497"/>
            <a:ext cx="238513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F65D4C-1267-42B9-A677-42FD50B674FC}"/>
              </a:ext>
            </a:extLst>
          </p:cNvPr>
          <p:cNvCxnSpPr/>
          <p:nvPr/>
        </p:nvCxnSpPr>
        <p:spPr>
          <a:xfrm>
            <a:off x="3227994" y="3400681"/>
            <a:ext cx="0" cy="45424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1496EF8-1A8C-4857-A087-B55B1DD2C977}"/>
              </a:ext>
            </a:extLst>
          </p:cNvPr>
          <p:cNvCxnSpPr>
            <a:cxnSpLocks/>
          </p:cNvCxnSpPr>
          <p:nvPr/>
        </p:nvCxnSpPr>
        <p:spPr>
          <a:xfrm>
            <a:off x="3907655" y="2772804"/>
            <a:ext cx="0" cy="65619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1FA4FFF-14DF-4B34-B2F4-71AFF0F4D489}"/>
              </a:ext>
            </a:extLst>
          </p:cNvPr>
          <p:cNvSpPr txBox="1"/>
          <p:nvPr/>
        </p:nvSpPr>
        <p:spPr>
          <a:xfrm>
            <a:off x="4082131" y="2916236"/>
            <a:ext cx="282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Total power back-off ≤ MPR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A5884A-0057-4ACB-942F-AF89875FE2C4}"/>
              </a:ext>
            </a:extLst>
          </p:cNvPr>
          <p:cNvSpPr txBox="1"/>
          <p:nvPr/>
        </p:nvSpPr>
        <p:spPr>
          <a:xfrm>
            <a:off x="1958298" y="1950734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UE output power (PSD)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7B063B-6972-447C-9FF4-99E40C67FF71}"/>
              </a:ext>
            </a:extLst>
          </p:cNvPr>
          <p:cNvSpPr txBox="1"/>
          <p:nvPr/>
        </p:nvSpPr>
        <p:spPr>
          <a:xfrm>
            <a:off x="3311785" y="3428263"/>
            <a:ext cx="316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latin typeface="Symbol" panose="05050102010706020507" pitchFamily="18" charset="2"/>
              </a:rPr>
              <a:t>D</a:t>
            </a:r>
            <a:r>
              <a:rPr lang="sv-SE" i="1" dirty="0"/>
              <a:t>P</a:t>
            </a:r>
            <a:r>
              <a:rPr lang="sv-SE" i="1" baseline="-25000" dirty="0"/>
              <a:t>CMAX,f,Pcell</a:t>
            </a:r>
            <a:r>
              <a:rPr lang="sv-SE" i="1" dirty="0"/>
              <a:t> = </a:t>
            </a:r>
            <a:r>
              <a:rPr lang="sv-SE" i="1" dirty="0">
                <a:latin typeface="Symbol" panose="05050102010706020507" pitchFamily="18" charset="2"/>
              </a:rPr>
              <a:t>D</a:t>
            </a:r>
            <a:r>
              <a:rPr lang="sv-SE" i="1" dirty="0"/>
              <a:t>P</a:t>
            </a:r>
            <a:r>
              <a:rPr lang="sv-SE" i="1" baseline="-25000" dirty="0"/>
              <a:t>CMAX,f,Scell</a:t>
            </a:r>
            <a:r>
              <a:rPr lang="sv-SE" i="1" dirty="0"/>
              <a:t> = 3 dB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B0CF972-D131-499F-82CA-50A7647959E7}"/>
              </a:ext>
            </a:extLst>
          </p:cNvPr>
          <p:cNvCxnSpPr>
            <a:cxnSpLocks/>
          </p:cNvCxnSpPr>
          <p:nvPr/>
        </p:nvCxnSpPr>
        <p:spPr>
          <a:xfrm>
            <a:off x="1945687" y="3431233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1AA26FD-CF28-403F-8D10-973151F0DE63}"/>
              </a:ext>
            </a:extLst>
          </p:cNvPr>
          <p:cNvSpPr txBox="1"/>
          <p:nvPr/>
        </p:nvSpPr>
        <p:spPr>
          <a:xfrm>
            <a:off x="971579" y="2582267"/>
            <a:ext cx="108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power class</a:t>
            </a:r>
            <a:r>
              <a:rPr lang="sv-SE" i="1" dirty="0"/>
              <a:t> 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35C8B809-036C-4F75-B238-240C9567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1512"/>
            <a:ext cx="10515600" cy="550409"/>
          </a:xfrm>
        </p:spPr>
        <p:txBody>
          <a:bodyPr>
            <a:normAutofit fontScale="92500"/>
          </a:bodyPr>
          <a:lstStyle/>
          <a:p>
            <a:r>
              <a:rPr lang="sv-SE" dirty="0"/>
              <a:t>The </a:t>
            </a:r>
            <a:r>
              <a:rPr lang="sv-SE" i="1" dirty="0"/>
              <a:t>actual</a:t>
            </a:r>
            <a:r>
              <a:rPr lang="sv-SE" dirty="0"/>
              <a:t> UE back-off can be any value, both cells are still 3 dB below</a:t>
            </a:r>
          </a:p>
        </p:txBody>
      </p:sp>
    </p:spTree>
    <p:extLst>
      <p:ext uri="{BB962C8B-B14F-4D97-AF65-F5344CB8AC3E}">
        <p14:creationId xmlns:p14="http://schemas.microsoft.com/office/powerpoint/2010/main" val="71844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58FB-398A-45A0-887A-40D2A5A02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 only one cell scheduled, limits do not apply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4A905E6-8703-4DAA-AE83-0205AD2B76B0}"/>
              </a:ext>
            </a:extLst>
          </p:cNvPr>
          <p:cNvCxnSpPr/>
          <p:nvPr/>
        </p:nvCxnSpPr>
        <p:spPr>
          <a:xfrm>
            <a:off x="2645546" y="4820574"/>
            <a:ext cx="6072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768D42B-8347-4EDD-8225-3A2DDA3C327A}"/>
              </a:ext>
            </a:extLst>
          </p:cNvPr>
          <p:cNvSpPr/>
          <p:nvPr/>
        </p:nvSpPr>
        <p:spPr>
          <a:xfrm>
            <a:off x="3355760" y="3111641"/>
            <a:ext cx="1127464" cy="17074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PCell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PUSCH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A983866-8BCD-4CCF-A0DC-EF48A74F777F}"/>
              </a:ext>
            </a:extLst>
          </p:cNvPr>
          <p:cNvCxnSpPr/>
          <p:nvPr/>
        </p:nvCxnSpPr>
        <p:spPr>
          <a:xfrm flipH="1">
            <a:off x="3355760" y="5042514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92709A-81EB-42AF-9A69-6A9925F5439E}"/>
              </a:ext>
            </a:extLst>
          </p:cNvPr>
          <p:cNvSpPr txBox="1"/>
          <p:nvPr/>
        </p:nvSpPr>
        <p:spPr>
          <a:xfrm>
            <a:off x="3663396" y="5041040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13369E7-1C18-44D9-BE3F-F28CB82E1101}"/>
              </a:ext>
            </a:extLst>
          </p:cNvPr>
          <p:cNvCxnSpPr/>
          <p:nvPr/>
        </p:nvCxnSpPr>
        <p:spPr>
          <a:xfrm flipH="1">
            <a:off x="4466954" y="5043988"/>
            <a:ext cx="11393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FA002BC-0693-46EC-B129-7352B32A87E1}"/>
              </a:ext>
            </a:extLst>
          </p:cNvPr>
          <p:cNvSpPr txBox="1"/>
          <p:nvPr/>
        </p:nvSpPr>
        <p:spPr>
          <a:xfrm>
            <a:off x="4774590" y="5042514"/>
            <a:ext cx="5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2BD8CB-11FA-4827-B0F0-385006EFA373}"/>
              </a:ext>
            </a:extLst>
          </p:cNvPr>
          <p:cNvSpPr txBox="1"/>
          <p:nvPr/>
        </p:nvSpPr>
        <p:spPr>
          <a:xfrm>
            <a:off x="8708995" y="477618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f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B35BB86-A4C8-4EFE-B6D5-50A0926022C1}"/>
              </a:ext>
            </a:extLst>
          </p:cNvPr>
          <p:cNvCxnSpPr/>
          <p:nvPr/>
        </p:nvCxnSpPr>
        <p:spPr>
          <a:xfrm flipV="1">
            <a:off x="2645546" y="1837677"/>
            <a:ext cx="0" cy="2981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0E4908-A2EF-492D-AD42-1958FC6270B4}"/>
              </a:ext>
            </a:extLst>
          </p:cNvPr>
          <p:cNvCxnSpPr>
            <a:cxnSpLocks/>
          </p:cNvCxnSpPr>
          <p:nvPr/>
        </p:nvCxnSpPr>
        <p:spPr>
          <a:xfrm>
            <a:off x="2645546" y="2408820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583FBF1-C619-4C99-9B4B-54F2F6585E09}"/>
              </a:ext>
            </a:extLst>
          </p:cNvPr>
          <p:cNvSpPr txBox="1"/>
          <p:nvPr/>
        </p:nvSpPr>
        <p:spPr>
          <a:xfrm>
            <a:off x="1991636" y="2870568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CMAX</a:t>
            </a:r>
            <a:r>
              <a:rPr lang="sv-SE" i="1" dirty="0"/>
              <a:t>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026B79-A341-4AFB-A6D1-3382685B1160}"/>
              </a:ext>
            </a:extLst>
          </p:cNvPr>
          <p:cNvCxnSpPr>
            <a:cxnSpLocks/>
          </p:cNvCxnSpPr>
          <p:nvPr/>
        </p:nvCxnSpPr>
        <p:spPr>
          <a:xfrm>
            <a:off x="5672831" y="3518519"/>
            <a:ext cx="238513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10EA619-28CF-4D4E-B0E8-A7F01171A204}"/>
              </a:ext>
            </a:extLst>
          </p:cNvPr>
          <p:cNvCxnSpPr/>
          <p:nvPr/>
        </p:nvCxnSpPr>
        <p:spPr>
          <a:xfrm>
            <a:off x="5850804" y="3064278"/>
            <a:ext cx="0" cy="45424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1D08ABD-1369-4A26-BCFB-2857763F0A3D}"/>
              </a:ext>
            </a:extLst>
          </p:cNvPr>
          <p:cNvCxnSpPr>
            <a:cxnSpLocks/>
          </p:cNvCxnSpPr>
          <p:nvPr/>
        </p:nvCxnSpPr>
        <p:spPr>
          <a:xfrm>
            <a:off x="4600114" y="2408819"/>
            <a:ext cx="0" cy="65619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1076323-1DCC-43F8-8C21-121D595325B1}"/>
              </a:ext>
            </a:extLst>
          </p:cNvPr>
          <p:cNvSpPr txBox="1"/>
          <p:nvPr/>
        </p:nvSpPr>
        <p:spPr>
          <a:xfrm>
            <a:off x="4774590" y="2552251"/>
            <a:ext cx="282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Total power back-off ≤ MPR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4435F3-BC8A-4D11-A4DA-ADC05C4CF62C}"/>
              </a:ext>
            </a:extLst>
          </p:cNvPr>
          <p:cNvSpPr txBox="1"/>
          <p:nvPr/>
        </p:nvSpPr>
        <p:spPr>
          <a:xfrm>
            <a:off x="2650757" y="1586749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UE output power (PSD)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400E1D-E79E-46ED-A35D-1CD06D761A43}"/>
              </a:ext>
            </a:extLst>
          </p:cNvPr>
          <p:cNvSpPr txBox="1"/>
          <p:nvPr/>
        </p:nvSpPr>
        <p:spPr>
          <a:xfrm>
            <a:off x="5850804" y="3064278"/>
            <a:ext cx="316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latin typeface="Symbol" panose="05050102010706020507" pitchFamily="18" charset="2"/>
              </a:rPr>
              <a:t>D</a:t>
            </a:r>
            <a:r>
              <a:rPr lang="sv-SE" i="1" dirty="0"/>
              <a:t>P</a:t>
            </a:r>
            <a:r>
              <a:rPr lang="sv-SE" i="1" baseline="-25000" dirty="0"/>
              <a:t>CMAX,f,Pcell</a:t>
            </a:r>
            <a:r>
              <a:rPr lang="sv-SE" i="1" dirty="0"/>
              <a:t> = </a:t>
            </a:r>
            <a:r>
              <a:rPr lang="sv-SE" i="1" dirty="0">
                <a:latin typeface="Symbol" panose="05050102010706020507" pitchFamily="18" charset="2"/>
              </a:rPr>
              <a:t>D</a:t>
            </a:r>
            <a:r>
              <a:rPr lang="sv-SE" i="1" dirty="0"/>
              <a:t>P</a:t>
            </a:r>
            <a:r>
              <a:rPr lang="sv-SE" i="1" baseline="-25000" dirty="0"/>
              <a:t>CMAX,f,Scell</a:t>
            </a:r>
            <a:r>
              <a:rPr lang="sv-SE" i="1" dirty="0"/>
              <a:t> = 3 dB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F70284-AAE1-47C2-BDB6-0667C7BADA5C}"/>
              </a:ext>
            </a:extLst>
          </p:cNvPr>
          <p:cNvCxnSpPr>
            <a:cxnSpLocks/>
          </p:cNvCxnSpPr>
          <p:nvPr/>
        </p:nvCxnSpPr>
        <p:spPr>
          <a:xfrm>
            <a:off x="2638146" y="3067248"/>
            <a:ext cx="53177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872430B-CE3D-4016-A1D3-E328597CD510}"/>
              </a:ext>
            </a:extLst>
          </p:cNvPr>
          <p:cNvSpPr txBox="1"/>
          <p:nvPr/>
        </p:nvSpPr>
        <p:spPr>
          <a:xfrm>
            <a:off x="1664038" y="2218282"/>
            <a:ext cx="108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P</a:t>
            </a:r>
            <a:r>
              <a:rPr lang="sv-SE" i="1" baseline="-25000" dirty="0"/>
              <a:t>power class</a:t>
            </a:r>
            <a:r>
              <a:rPr lang="sv-SE" i="1" dirty="0"/>
              <a:t>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0C3ED49-F937-4F18-863C-6CA08E3E0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7232"/>
            <a:ext cx="10515600" cy="854689"/>
          </a:xfrm>
        </p:spPr>
        <p:txBody>
          <a:bodyPr>
            <a:noAutofit/>
          </a:bodyPr>
          <a:lstStyle/>
          <a:p>
            <a:r>
              <a:rPr lang="sv-SE" sz="2400" dirty="0"/>
              <a:t>No other transmission overlapping a slot of a scheduled transmission</a:t>
            </a:r>
          </a:p>
          <a:p>
            <a:r>
              <a:rPr lang="sv-SE" sz="2400" dirty="0"/>
              <a:t>Reduces the need for enabling/disabling limits by MAC-CE signaling</a:t>
            </a:r>
          </a:p>
        </p:txBody>
      </p:sp>
    </p:spTree>
    <p:extLst>
      <p:ext uri="{BB962C8B-B14F-4D97-AF65-F5344CB8AC3E}">
        <p14:creationId xmlns:p14="http://schemas.microsoft.com/office/powerpoint/2010/main" val="410533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12C98-821B-491C-9C95-100A58F52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6C64E-7CB0-4C0D-AD4D-5CA88C14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 solution feasible for both FR1 and (at least for intra-band for) FR2</a:t>
            </a:r>
          </a:p>
          <a:p>
            <a:r>
              <a:rPr lang="sv-SE" dirty="0"/>
              <a:t>RAN1 impact to be confirmed </a:t>
            </a:r>
          </a:p>
          <a:p>
            <a:r>
              <a:rPr lang="sv-SE" dirty="0"/>
              <a:t>Solved the ”equal PSD” issue in RAN5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...and can also be used in the field</a:t>
            </a:r>
          </a:p>
        </p:txBody>
      </p:sp>
    </p:spTree>
    <p:extLst>
      <p:ext uri="{BB962C8B-B14F-4D97-AF65-F5344CB8AC3E}">
        <p14:creationId xmlns:p14="http://schemas.microsoft.com/office/powerpoint/2010/main" val="66386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56F2D-2F5B-4DD1-B206-C7438D83E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A7AFA-4F23-4C8C-9140-005EFCAED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R4-2112826, “Resolution of the </a:t>
            </a:r>
            <a:r>
              <a:rPr lang="en-US" dirty="0" err="1"/>
              <a:t>Scell</a:t>
            </a:r>
            <a:r>
              <a:rPr lang="en-US" dirty="0"/>
              <a:t> dropping (power reduction) problem”,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[R4-2112811, “Introduction of power limits for serving cells of UL CA” (FR1), Ericsson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[R4-2112816, “Introduction of power limits for serving cells of UL CA” (FR2), Ericsson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6438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393421504b390e75c13e1df3eeeba9ad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e5c1c0fc1bab5f01085b46c370843bb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C76A97-F21B-4272-AA4B-FD4AF71E29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26D97A-79F8-43F8-AE5E-F5B8C0E5B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B72F3F-6C8F-42D5-A306-C4C717EDCD2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31031</TotalTime>
  <Words>505</Words>
  <Application>Microsoft Office PowerPoint</Application>
  <PresentationFormat>Widescreen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Resolving the Scell dropping using power limits on serving cells</vt:lpstr>
      <vt:lpstr>Background</vt:lpstr>
      <vt:lpstr>No limits: dropping or scaling Scells</vt:lpstr>
      <vt:lpstr>Limit on Pcell and the Scell scaled</vt:lpstr>
      <vt:lpstr>Limit on both cells, dropping will not occur</vt:lpstr>
      <vt:lpstr>If only one cell scheduled, limits do not apply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13</cp:revision>
  <dcterms:created xsi:type="dcterms:W3CDTF">2020-03-25T22:15:24Z</dcterms:created>
  <dcterms:modified xsi:type="dcterms:W3CDTF">2021-08-26T11:50:12Z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