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Meetings_3GPP_SYNC/RAN3/Inbox/Docs/R3-18060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offline discussion on CU-DU </a:t>
            </a:r>
            <a:r>
              <a:rPr kumimoji="1" lang="en-US" altLang="ja-JP" dirty="0" err="1" smtClean="0"/>
              <a:t>QoS</a:t>
            </a:r>
            <a:r>
              <a:rPr kumimoji="1" lang="en-US" altLang="ja-JP" dirty="0" smtClean="0"/>
              <a:t> handling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R3-180606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3GPP TSG RAN WG3 NR </a:t>
            </a:r>
            <a:r>
              <a:rPr kumimoji="1" lang="en-US" altLang="ja-JP" dirty="0" err="1" smtClean="0"/>
              <a:t>Adhoc</a:t>
            </a:r>
            <a:r>
              <a:rPr kumimoji="1" lang="en-US" altLang="ja-JP" dirty="0" smtClean="0"/>
              <a:t> meeting</a:t>
            </a:r>
          </a:p>
          <a:p>
            <a:r>
              <a:rPr kumimoji="1" lang="en-US" altLang="ja-JP" dirty="0" smtClean="0"/>
              <a:t>January 22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– 25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, 2018   Sophia </a:t>
            </a:r>
            <a:r>
              <a:rPr kumimoji="1" lang="en-US" altLang="ja-JP" dirty="0" err="1" smtClean="0"/>
              <a:t>Antipolis</a:t>
            </a:r>
            <a:r>
              <a:rPr kumimoji="1" lang="en-US" altLang="ja-JP" dirty="0" smtClean="0"/>
              <a:t>, France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CB: # 59_CUDU_QoS_Handling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Who decides DRB </a:t>
            </a:r>
            <a:r>
              <a:rPr lang="en-US" altLang="ja-JP" sz="2400" b="1" dirty="0" err="1">
                <a:solidFill>
                  <a:srgbClr val="FF00FF"/>
                </a:solidFill>
                <a:ea typeface="ＭＳ 明朝"/>
                <a:cs typeface="Times New Roman"/>
              </a:rPr>
              <a:t>QoS</a:t>
            </a: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 </a:t>
            </a:r>
            <a:r>
              <a:rPr lang="en-US" altLang="ja-JP" sz="2400" b="1" dirty="0" err="1">
                <a:solidFill>
                  <a:srgbClr val="FF00FF"/>
                </a:solidFill>
                <a:ea typeface="ＭＳ 明朝"/>
                <a:cs typeface="Times New Roman"/>
              </a:rPr>
              <a:t>config</a:t>
            </a: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? (CU or DU)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What happens with multiple flows within the same DRB?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clarify functionality and relationship with </a:t>
            </a:r>
            <a:r>
              <a:rPr lang="en-US" altLang="ja-JP" sz="2400" b="1" dirty="0" err="1">
                <a:solidFill>
                  <a:srgbClr val="FF00FF"/>
                </a:solidFill>
                <a:ea typeface="ＭＳ 明朝"/>
                <a:cs typeface="Times New Roman"/>
              </a:rPr>
              <a:t>QoS</a:t>
            </a: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 handling as currently defined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merge comments from all treated papers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ea typeface="ＭＳ 明朝"/>
                <a:cs typeface="Times New Roman"/>
              </a:rPr>
              <a:t>(NTT)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ea typeface="ＭＳ 明朝"/>
                <a:cs typeface="Times New Roman"/>
              </a:rPr>
              <a:t>Summary of Offline Disc on CU-DU </a:t>
            </a:r>
            <a:r>
              <a:rPr lang="en-US" altLang="ja-JP" sz="2400" dirty="0" err="1">
                <a:ea typeface="ＭＳ 明朝"/>
                <a:cs typeface="Times New Roman"/>
              </a:rPr>
              <a:t>QoS</a:t>
            </a:r>
            <a:r>
              <a:rPr lang="en-US" altLang="ja-JP" sz="2400" dirty="0">
                <a:ea typeface="ＭＳ 明朝"/>
                <a:cs typeface="Times New Roman"/>
              </a:rPr>
              <a:t> Handling </a:t>
            </a:r>
            <a:r>
              <a:rPr lang="en-US" altLang="ja-JP" sz="2400" u="sng" dirty="0">
                <a:solidFill>
                  <a:srgbClr val="0000FF"/>
                </a:solidFill>
                <a:ea typeface="ＭＳ 明朝"/>
                <a:cs typeface="Times New Roman"/>
                <a:hlinkClick r:id="rId2" action="ppaction://hlinkfile"/>
              </a:rPr>
              <a:t>R3-180606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Point of discussion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Through offline discussion with companies, it was clarified that the point of discussion is</a:t>
            </a:r>
          </a:p>
          <a:p>
            <a:pPr lvl="1"/>
            <a:r>
              <a:rPr lang="en-US" altLang="ja-JP" sz="2000" dirty="0" smtClean="0"/>
              <a:t>Whether </a:t>
            </a:r>
            <a:r>
              <a:rPr lang="en-US" altLang="ja-JP" sz="2000" dirty="0" smtClean="0"/>
              <a:t>CU provides to DU,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 for each </a:t>
            </a:r>
            <a:r>
              <a:rPr lang="en-US" altLang="ja-JP" sz="2000" dirty="0" smtClean="0"/>
              <a:t>DRB and/or for each flow in a DRB</a:t>
            </a:r>
          </a:p>
          <a:p>
            <a:pPr lvl="2"/>
            <a:r>
              <a:rPr lang="en-US" altLang="ja-JP" sz="2000" dirty="0" smtClean="0"/>
              <a:t>Where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 to </a:t>
            </a:r>
            <a:r>
              <a:rPr lang="en-US" altLang="ja-JP" sz="2000" dirty="0" smtClean="0"/>
              <a:t>be provided </a:t>
            </a:r>
            <a:r>
              <a:rPr lang="en-US" altLang="ja-JP" sz="2000" dirty="0" smtClean="0"/>
              <a:t>consists of 5QI, ARP, Non-standardized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flow descriptor, GBR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flow </a:t>
            </a:r>
            <a:r>
              <a:rPr lang="en-US" altLang="ja-JP" sz="2000" dirty="0" smtClean="0"/>
              <a:t>information (or parts thereof)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23147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Alternatives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Following alternatives have been proposed</a:t>
            </a:r>
          </a:p>
          <a:p>
            <a:pPr lvl="1"/>
            <a:r>
              <a:rPr lang="en-US" altLang="ja-JP" sz="2000" dirty="0" smtClean="0"/>
              <a:t>Alt.1: CU provides to DU,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 </a:t>
            </a:r>
            <a:r>
              <a:rPr lang="en-US" altLang="ja-JP" sz="2000" u="sng" dirty="0" smtClean="0"/>
              <a:t>for each flow</a:t>
            </a:r>
          </a:p>
          <a:p>
            <a:pPr lvl="2"/>
            <a:r>
              <a:rPr lang="en-US" altLang="ja-JP" sz="1600" dirty="0" smtClean="0"/>
              <a:t>I.e., CU takes </a:t>
            </a:r>
            <a:r>
              <a:rPr lang="en-US" altLang="ja-JP" sz="1600" dirty="0" err="1" smtClean="0"/>
              <a:t>QoS</a:t>
            </a:r>
            <a:r>
              <a:rPr lang="en-US" altLang="ja-JP" sz="1600" dirty="0" smtClean="0"/>
              <a:t> profile info for each flow received over NG, and just forwards them as-is to DU</a:t>
            </a:r>
          </a:p>
          <a:p>
            <a:pPr lvl="1"/>
            <a:r>
              <a:rPr lang="en-US" altLang="ja-JP" sz="2000" dirty="0" smtClean="0"/>
              <a:t>Alt.2: </a:t>
            </a:r>
            <a:r>
              <a:rPr lang="en-US" altLang="ja-JP" sz="2000" dirty="0" smtClean="0">
                <a:solidFill>
                  <a:prstClr val="black"/>
                </a:solidFill>
              </a:rPr>
              <a:t>CU </a:t>
            </a:r>
            <a:r>
              <a:rPr lang="en-US" altLang="ja-JP" sz="2000" dirty="0">
                <a:solidFill>
                  <a:prstClr val="black"/>
                </a:solidFill>
              </a:rPr>
              <a:t>provides to </a:t>
            </a:r>
            <a:r>
              <a:rPr lang="en-US" altLang="ja-JP" sz="2000" dirty="0" smtClean="0">
                <a:solidFill>
                  <a:prstClr val="black"/>
                </a:solidFill>
              </a:rPr>
              <a:t>DU, </a:t>
            </a:r>
            <a:r>
              <a:rPr lang="en-US" altLang="ja-JP" sz="2000" dirty="0" err="1" smtClean="0">
                <a:solidFill>
                  <a:prstClr val="black"/>
                </a:solidFill>
              </a:rPr>
              <a:t>QoS</a:t>
            </a:r>
            <a:r>
              <a:rPr lang="en-US" altLang="ja-JP" sz="2000" dirty="0" smtClean="0">
                <a:solidFill>
                  <a:prstClr val="black"/>
                </a:solidFill>
              </a:rPr>
              <a:t> </a:t>
            </a:r>
            <a:r>
              <a:rPr lang="en-US" altLang="ja-JP" sz="2000" dirty="0">
                <a:solidFill>
                  <a:prstClr val="black"/>
                </a:solidFill>
              </a:rPr>
              <a:t>profile </a:t>
            </a:r>
            <a:r>
              <a:rPr lang="en-US" altLang="ja-JP" sz="2000" u="sng" dirty="0">
                <a:solidFill>
                  <a:prstClr val="black"/>
                </a:solidFill>
              </a:rPr>
              <a:t>for each </a:t>
            </a:r>
            <a:r>
              <a:rPr lang="en-US" altLang="ja-JP" sz="2000" u="sng" dirty="0" smtClean="0">
                <a:solidFill>
                  <a:prstClr val="black"/>
                </a:solidFill>
              </a:rPr>
              <a:t>DRB</a:t>
            </a:r>
          </a:p>
          <a:p>
            <a:pPr lvl="2"/>
            <a:r>
              <a:rPr lang="en-US" altLang="ja-JP" sz="1600" dirty="0" smtClean="0">
                <a:solidFill>
                  <a:prstClr val="black"/>
                </a:solidFill>
              </a:rPr>
              <a:t>I.e., CU takes </a:t>
            </a:r>
            <a:r>
              <a:rPr lang="en-US" altLang="ja-JP" sz="1600" dirty="0" err="1" smtClean="0">
                <a:solidFill>
                  <a:prstClr val="black"/>
                </a:solidFill>
              </a:rPr>
              <a:t>QoS</a:t>
            </a:r>
            <a:r>
              <a:rPr lang="en-US" altLang="ja-JP" sz="1600" dirty="0" smtClean="0">
                <a:solidFill>
                  <a:prstClr val="black"/>
                </a:solidFill>
              </a:rPr>
              <a:t> profile info for each flow received over NG, determines an “aggregate </a:t>
            </a:r>
            <a:r>
              <a:rPr lang="en-US" altLang="ja-JP" sz="1600" dirty="0" err="1" smtClean="0">
                <a:solidFill>
                  <a:prstClr val="black"/>
                </a:solidFill>
              </a:rPr>
              <a:t>QoS</a:t>
            </a:r>
            <a:r>
              <a:rPr lang="en-US" altLang="ja-JP" sz="1600" dirty="0" smtClean="0">
                <a:solidFill>
                  <a:prstClr val="black"/>
                </a:solidFill>
              </a:rPr>
              <a:t> profile” for each DRB, and forwards them to DU</a:t>
            </a:r>
          </a:p>
          <a:p>
            <a:pPr lvl="1"/>
            <a:r>
              <a:rPr lang="en-US" altLang="ja-JP" sz="2000" dirty="0" smtClean="0"/>
              <a:t>Alt.3: CU provides to DU,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 </a:t>
            </a:r>
            <a:r>
              <a:rPr lang="en-US" altLang="ja-JP" sz="2000" u="sng" dirty="0" smtClean="0"/>
              <a:t>for each flow and DRB</a:t>
            </a:r>
          </a:p>
          <a:p>
            <a:pPr lvl="2"/>
            <a:r>
              <a:rPr lang="en-US" altLang="ja-JP" sz="1600" dirty="0" smtClean="0"/>
              <a:t>I.e., Alt.1 plus Alt.2</a:t>
            </a:r>
          </a:p>
          <a:p>
            <a:r>
              <a:rPr lang="en-US" altLang="ja-JP" sz="2400" dirty="0" smtClean="0"/>
              <a:t>Note that</a:t>
            </a:r>
            <a:endParaRPr lang="en-US" altLang="ja-JP" sz="2400" dirty="0"/>
          </a:p>
          <a:p>
            <a:pPr lvl="1"/>
            <a:r>
              <a:rPr lang="en-US" altLang="ja-JP" sz="2000" dirty="0" smtClean="0"/>
              <a:t>It is common to all alternatives that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granularity at DU are DRBs, and there is only one “aggregate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profile” for a DRB</a:t>
            </a:r>
          </a:p>
          <a:p>
            <a:pPr lvl="1"/>
            <a:r>
              <a:rPr lang="en-US" altLang="ja-JP" sz="2000" dirty="0" smtClean="0"/>
              <a:t>So in essence, the difference between the alternatives is only about who (CU </a:t>
            </a:r>
            <a:r>
              <a:rPr lang="en-US" altLang="ja-JP" sz="2000" dirty="0" smtClean="0"/>
              <a:t>and/or </a:t>
            </a:r>
            <a:r>
              <a:rPr lang="en-US" altLang="ja-JP" sz="2000" dirty="0" smtClean="0"/>
              <a:t>DU) determines the “aggregate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profile” for a DRB from the individual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profiles for each flows mapped to a DRB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6640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Reasoning/Justification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Reasoning/justification provided by the proponents</a:t>
            </a:r>
          </a:p>
          <a:p>
            <a:pPr lvl="1"/>
            <a:r>
              <a:rPr lang="en-US" altLang="ja-JP" sz="2000" dirty="0" smtClean="0"/>
              <a:t>Alt.1</a:t>
            </a:r>
          </a:p>
          <a:p>
            <a:pPr lvl="2"/>
            <a:r>
              <a:rPr lang="en-US" altLang="ja-JP" sz="2000" dirty="0" smtClean="0"/>
              <a:t>DU is in better position to determine “aggregate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profile” for a DRB, since DU implementation (e.g. scheduler and L1/L2 configuration) is strictly linked to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that can be served</a:t>
            </a:r>
            <a:endParaRPr lang="en-US" altLang="ja-JP" sz="2000" u="sng" dirty="0" smtClean="0"/>
          </a:p>
          <a:p>
            <a:pPr lvl="1"/>
            <a:r>
              <a:rPr lang="en-US" altLang="ja-JP" sz="2000" dirty="0" smtClean="0"/>
              <a:t>Alt.2</a:t>
            </a:r>
          </a:p>
          <a:p>
            <a:pPr lvl="2"/>
            <a:r>
              <a:rPr lang="en-US" altLang="ja-JP" sz="2000" dirty="0" smtClean="0">
                <a:solidFill>
                  <a:prstClr val="black"/>
                </a:solidFill>
              </a:rPr>
              <a:t>Since in the end, DU only applies one “aggregate </a:t>
            </a:r>
            <a:r>
              <a:rPr lang="en-US" altLang="ja-JP" sz="2000" dirty="0" err="1" smtClean="0">
                <a:solidFill>
                  <a:prstClr val="black"/>
                </a:solidFill>
              </a:rPr>
              <a:t>QoS</a:t>
            </a:r>
            <a:r>
              <a:rPr lang="en-US" altLang="ja-JP" sz="2000" dirty="0" smtClean="0">
                <a:solidFill>
                  <a:prstClr val="black"/>
                </a:solidFill>
              </a:rPr>
              <a:t> profile” for a DRB, there is no point in transferring individual </a:t>
            </a:r>
            <a:r>
              <a:rPr lang="en-US" altLang="ja-JP" sz="2000" dirty="0" err="1" smtClean="0">
                <a:solidFill>
                  <a:prstClr val="black"/>
                </a:solidFill>
              </a:rPr>
              <a:t>QoS</a:t>
            </a:r>
            <a:r>
              <a:rPr lang="en-US" altLang="ja-JP" sz="2000" dirty="0" smtClean="0">
                <a:solidFill>
                  <a:prstClr val="black"/>
                </a:solidFill>
              </a:rPr>
              <a:t> profiles for each flows mapped to a DRB</a:t>
            </a:r>
            <a:endParaRPr lang="en-US" altLang="ja-JP" sz="1600" dirty="0" smtClean="0">
              <a:solidFill>
                <a:prstClr val="black"/>
              </a:solidFill>
            </a:endParaRPr>
          </a:p>
          <a:p>
            <a:pPr lvl="1"/>
            <a:r>
              <a:rPr lang="en-US" altLang="ja-JP" sz="2000" dirty="0" smtClean="0"/>
              <a:t>Alt.3</a:t>
            </a:r>
          </a:p>
          <a:p>
            <a:pPr lvl="2"/>
            <a:r>
              <a:rPr lang="en-US" altLang="ja-JP" sz="2000" dirty="0" smtClean="0"/>
              <a:t>It allows both CU and DU to have some control over “aggregate </a:t>
            </a:r>
            <a:r>
              <a:rPr lang="en-US" altLang="ja-JP" sz="2000" dirty="0" err="1" smtClean="0"/>
              <a:t>QoS</a:t>
            </a:r>
            <a:r>
              <a:rPr lang="en-US" altLang="ja-JP" sz="2000" dirty="0" smtClean="0"/>
              <a:t> profile” for a DRB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62819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Proposal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Continue in RAN3#99 to discuss the 3 alternatives </a:t>
            </a:r>
            <a:r>
              <a:rPr lang="en-US" altLang="ja-JP" sz="2400" dirty="0" smtClean="0"/>
              <a:t>and their reasoning / justification captured in this document to reach a conclusion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79224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444</Words>
  <Application>Microsoft Office PowerPoint</Application>
  <PresentationFormat>画面に合わせる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Summary of offline discussion on CU-DU QoS handling</vt:lpstr>
      <vt:lpstr>Tasked work for come back</vt:lpstr>
      <vt:lpstr>Point of discussion</vt:lpstr>
      <vt:lpstr>Alternatives</vt:lpstr>
      <vt:lpstr>Reasoning/Justification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0172224</cp:lastModifiedBy>
  <cp:revision>29</cp:revision>
  <dcterms:created xsi:type="dcterms:W3CDTF">2018-01-24T16:56:07Z</dcterms:created>
  <dcterms:modified xsi:type="dcterms:W3CDTF">2018-01-26T13:17:39Z</dcterms:modified>
</cp:coreProperties>
</file>