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2" r:id="rId4"/>
    <p:sldId id="263" r:id="rId6"/>
    <p:sldId id="308" r:id="rId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507"/>
    <a:srgbClr val="284585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366" y="108"/>
      </p:cViewPr>
      <p:guideLst>
        <p:guide orient="horz" pos="1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47B6B-EFD8-4FD5-910B-E4C4C3FC4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B334-B3DA-406B-8371-0F06CB62B40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3786390"/>
            <a:ext cx="9144000" cy="1357110"/>
            <a:chOff x="0" y="3786390"/>
            <a:chExt cx="8458200" cy="13571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86390"/>
              <a:ext cx="4229100" cy="135711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29100" y="3786390"/>
              <a:ext cx="4229100" cy="135711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36" y="395601"/>
            <a:ext cx="911610" cy="9365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699369" y="225000"/>
            <a:ext cx="2457331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78" y="1262036"/>
            <a:ext cx="2175421" cy="38814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718751"/>
            <a:ext cx="1747970" cy="32609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22090" y="3052710"/>
            <a:ext cx="15106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284585"/>
                </a:solidFill>
                <a:latin typeface="+mj-ea"/>
                <a:ea typeface="+mj-ea"/>
              </a:rPr>
              <a:t>For win</a:t>
            </a:r>
            <a:endParaRPr lang="en-US" altLang="zh-CN" sz="2800" b="1" dirty="0" smtClean="0">
              <a:solidFill>
                <a:srgbClr val="284585"/>
              </a:solidFill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0184" y="3575930"/>
            <a:ext cx="19431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284585"/>
                </a:solidFill>
                <a:latin typeface="+mj-ea"/>
                <a:ea typeface="+mj-ea"/>
              </a:rPr>
              <a:t>We want you!</a:t>
            </a:r>
            <a:endParaRPr lang="en-US" altLang="zh-CN" sz="2000" b="1" dirty="0" smtClean="0">
              <a:solidFill>
                <a:srgbClr val="284585"/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10737" y="1332188"/>
            <a:ext cx="4324985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BasketBall Friendly Match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284585"/>
                </a:solidFill>
                <a:sym typeface="+mn-ea"/>
              </a:rPr>
              <a:t>RAN3 vs RAN2 </a:t>
            </a:r>
            <a:endParaRPr lang="en-US" altLang="zh-CN" sz="2400" b="1" dirty="0">
              <a:solidFill>
                <a:srgbClr val="284585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  <p:bldLst>
      <p:bldP spid="18" grpId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782" y="205624"/>
            <a:ext cx="2726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Basketball? </a:t>
            </a:r>
            <a:endParaRPr lang="en-US" altLang="zh-CN" sz="20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sz="half" idx="1"/>
          </p:nvPr>
        </p:nvGraphicFramePr>
        <p:xfrm>
          <a:off x="333375" y="1183640"/>
          <a:ext cx="4022090" cy="277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464300" imgH="3975100" progId="Paint.Picture">
                  <p:embed/>
                </p:oleObj>
              </mc:Choice>
              <mc:Fallback>
                <p:oleObj name="" r:id="rId1" imgW="6464300" imgH="39751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3375" y="1183640"/>
                        <a:ext cx="4022090" cy="2776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内容占位符 1"/>
          <p:cNvGraphicFramePr>
            <a:graphicFrameLocks noChangeAspect="1"/>
          </p:cNvGraphicFramePr>
          <p:nvPr>
            <p:ph sz="half" idx="2"/>
          </p:nvPr>
        </p:nvGraphicFramePr>
        <p:xfrm>
          <a:off x="4579620" y="399415"/>
          <a:ext cx="35941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3594100" imgH="2178050" progId="Paint.Picture">
                  <p:embed/>
                </p:oleObj>
              </mc:Choice>
              <mc:Fallback>
                <p:oleObj name="" r:id="rId3" imgW="3594100" imgH="217805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9620" y="399415"/>
                        <a:ext cx="3594100" cy="217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8693976" name="Picture 1" descr="Basketball Position: Roles and Responsibilit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2060" y="2720975"/>
            <a:ext cx="2800350" cy="235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3"/>
          <p:cNvSpPr>
            <a:spLocks noGrp="1"/>
          </p:cNvSpPr>
          <p:nvPr/>
        </p:nvSpPr>
        <p:spPr>
          <a:xfrm>
            <a:off x="313055" y="256540"/>
            <a:ext cx="8517255" cy="3856355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rgbClr val="FF0000"/>
                </a:solidFill>
              </a:rPr>
              <a:t>Playing basketball requires a combination of physical and technical skills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, same as in RAN3!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200" b="1" dirty="0" smtClean="0"/>
              <a:t>• Ball Handling:</a:t>
            </a:r>
            <a:r>
              <a:rPr lang="zh-CN" altLang="en-US" sz="1200" dirty="0" smtClean="0"/>
              <a:t>The ability to dribble the ball with control,using both hands,while moving at different speeds and changing directions.</a:t>
            </a: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200" b="1" dirty="0" smtClean="0"/>
              <a:t>• Shooting:</a:t>
            </a:r>
            <a:r>
              <a:rPr lang="zh-CN" altLang="en-US" sz="1200" dirty="0" smtClean="0"/>
              <a:t>The skill to accurately throw the ball into the basket from various distances and positions on the court.</a:t>
            </a: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200" b="1" dirty="0" smtClean="0"/>
              <a:t>• Passing:</a:t>
            </a:r>
            <a:r>
              <a:rPr lang="zh-CN" altLang="en-US" sz="1200" dirty="0" smtClean="0"/>
              <a:t>The ability to effectively pass the ball to teammates using chest passes,bounce passes,and overhead passes.</a:t>
            </a: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200" b="1" dirty="0" smtClean="0"/>
              <a:t>• Rebounding:</a:t>
            </a:r>
            <a:r>
              <a:rPr lang="zh-CN" altLang="en-US" sz="1200" dirty="0" smtClean="0"/>
              <a:t>The skill to secure the ball after a missed shot,either offensively(to regain possession)or defensively(to prevent the opponent from scoring).</a:t>
            </a: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200" b="1" dirty="0" smtClean="0"/>
              <a:t>• Defense:</a:t>
            </a:r>
            <a:r>
              <a:rPr lang="zh-CN" altLang="en-US" sz="1200" dirty="0" smtClean="0"/>
              <a:t>The ability to guard an opponent effectively,using techniques like footwork,positioning,and timing to block shots or intercept passes.</a:t>
            </a: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200" b="1" dirty="0" smtClean="0"/>
              <a:t>• Speed and Agility:</a:t>
            </a:r>
            <a:r>
              <a:rPr lang="zh-CN" altLang="en-US" sz="1200" dirty="0" smtClean="0"/>
              <a:t>Quickness and the ability to change direction rapidly,which is crucial for both offense and defense.</a:t>
            </a: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200" b="1" dirty="0" smtClean="0"/>
              <a:t>• Endurance:</a:t>
            </a:r>
            <a:r>
              <a:rPr lang="zh-CN" altLang="en-US" sz="1200" dirty="0" smtClean="0"/>
              <a:t>The stamina to play at a high intensity for the duration of the game without tiring.</a:t>
            </a: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200" b="1" dirty="0" smtClean="0"/>
              <a:t>• Vertical Jump:</a:t>
            </a:r>
            <a:r>
              <a:rPr lang="zh-CN" altLang="en-US" sz="1200" dirty="0" smtClean="0"/>
              <a:t>The ability to jump high,which is important for shooting over defenders,blocking shots,and grabbing rebounds.</a:t>
            </a: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200" b="1" dirty="0" smtClean="0"/>
              <a:t>• Court Awareness:</a:t>
            </a:r>
            <a:r>
              <a:rPr lang="zh-CN" altLang="en-US" sz="1200" dirty="0" smtClean="0"/>
              <a:t>Understanding the game's flow,knowing where teammates and opponents are on the court,and making smart decisions quickly.</a:t>
            </a:r>
            <a:endParaRPr lang="zh-CN" altLang="en-US" sz="1200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1200" b="1" dirty="0" smtClean="0"/>
          </a:p>
          <a:p>
            <a:pPr marL="0" indent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200" b="1" dirty="0" smtClean="0"/>
              <a:t>• Communication:</a:t>
            </a:r>
            <a:r>
              <a:rPr lang="zh-CN" altLang="en-US" sz="1200" dirty="0" smtClean="0"/>
              <a:t>The ability to effectively communicate with teammates during the game,calling out plays,defenses,and adjustments.</a:t>
            </a:r>
            <a:endParaRPr lang="zh-CN" altLang="en-US" sz="1200" dirty="0" smtClean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4"/>
          <p:cNvSpPr>
            <a:spLocks noGrp="1"/>
          </p:cNvSpPr>
          <p:nvPr/>
        </p:nvSpPr>
        <p:spPr>
          <a:xfrm>
            <a:off x="333375" y="341630"/>
            <a:ext cx="8517255" cy="3975100"/>
          </a:xfr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br>
              <a:rPr lang="en-US" altLang="zh-CN" sz="4400" dirty="0" smtClean="0">
                <a:solidFill>
                  <a:srgbClr val="008ED3"/>
                </a:solidFill>
              </a:rPr>
            </a:br>
            <a:r>
              <a:rPr lang="en-US" altLang="zh-CN" sz="4400" dirty="0" smtClean="0">
                <a:solidFill>
                  <a:srgbClr val="008ED3"/>
                </a:solidFill>
              </a:rPr>
              <a:t>  RAN3 is the best!</a:t>
            </a:r>
            <a:br>
              <a:rPr lang="en-US" altLang="zh-CN" sz="4400" dirty="0" smtClean="0">
                <a:solidFill>
                  <a:srgbClr val="008ED3"/>
                </a:solidFill>
              </a:rPr>
            </a:br>
            <a:br>
              <a:rPr lang="en-US" altLang="zh-CN" sz="4400" dirty="0" smtClean="0">
                <a:solidFill>
                  <a:srgbClr val="008ED3"/>
                </a:solidFill>
              </a:rPr>
            </a:br>
            <a:r>
              <a:rPr lang="en-US" altLang="zh-CN" sz="2800" dirty="0" smtClean="0">
                <a:solidFill>
                  <a:srgbClr val="FF0000"/>
                </a:solidFill>
              </a:rPr>
              <a:t>Welcome to be the RAN3vsRAN2 game sponsor, your company name will be printed on the basketball uniforms!</a:t>
            </a:r>
            <a:br>
              <a:rPr lang="en-US" altLang="zh-CN" sz="2800" dirty="0" smtClean="0">
                <a:solidFill>
                  <a:srgbClr val="FF0000"/>
                </a:solidFill>
              </a:rPr>
            </a:br>
            <a:r>
              <a:rPr lang="en-US" altLang="zh-CN" sz="2800" dirty="0" smtClean="0">
                <a:solidFill>
                  <a:srgbClr val="000000"/>
                </a:solidFill>
              </a:rPr>
              <a:t>Contact person: chen.jiajun1@zte.com.cn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/>
</p:sld>
</file>

<file path=ppt/theme/theme1.xml><?xml version="1.0" encoding="utf-8"?>
<a:theme xmlns:a="http://schemas.openxmlformats.org/drawingml/2006/main" name="Office 主题​​">
  <a:themeElements>
    <a:clrScheme name="自定义 1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10C1A"/>
      </a:accent1>
      <a:accent2>
        <a:srgbClr val="0F2963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WPS 演示</Application>
  <PresentationFormat>全屏显示(16:9)</PresentationFormat>
  <Paragraphs>33</Paragraphs>
  <Slides>4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31" baseType="lpstr">
      <vt:lpstr>Arial</vt:lpstr>
      <vt:lpstr>宋体</vt:lpstr>
      <vt:lpstr>Wingdings</vt:lpstr>
      <vt:lpstr>方正大黑简体</vt:lpstr>
      <vt:lpstr>黑体</vt:lpstr>
      <vt:lpstr>微软雅黑</vt:lpstr>
      <vt:lpstr>Impact</vt:lpstr>
      <vt:lpstr>Eras Bold ITC</vt:lpstr>
      <vt:lpstr>Calibri</vt:lpstr>
      <vt:lpstr>张海山锐谐体2.0-授权联系：Samtype@QQ.com</vt:lpstr>
      <vt:lpstr>Segoe UI</vt:lpstr>
      <vt:lpstr>Source Sans Pro Light</vt:lpstr>
      <vt:lpstr>Segoe Print</vt:lpstr>
      <vt:lpstr>仿宋_GB2312</vt:lpstr>
      <vt:lpstr>仿宋</vt:lpstr>
      <vt:lpstr>Calibri</vt:lpstr>
      <vt:lpstr>等线</vt:lpstr>
      <vt:lpstr>Arial Unicode MS</vt:lpstr>
      <vt:lpstr>等线 Light</vt:lpstr>
      <vt:lpstr>Open Sans Semibold</vt:lpstr>
      <vt:lpstr>Open Sans</vt:lpstr>
      <vt:lpstr>Segoe UI Light</vt:lpstr>
      <vt:lpstr>Broadway BT</vt:lpstr>
      <vt:lpstr>Broadway</vt:lpstr>
      <vt:lpstr>Office 主题​​</vt:lpstr>
      <vt:lpstr>Paint.Picture</vt:lpstr>
      <vt:lpstr>Paint.Picture</vt:lpstr>
      <vt:lpstr>PowerPoint 演示文稿</vt:lpstr>
      <vt:lpstr>PowerPoint 演示文稿</vt:lpstr>
      <vt:lpstr>PowerPoint 演示文稿</vt:lpstr>
      <vt:lpstr>   RAN3 is the best!  Welcome to be the RAN3vsRAN2 game sponsor, your company name will be printed on the basketball uniforms! Contact person: chen.jiajun1@zte.com.cn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ZTE</cp:lastModifiedBy>
  <cp:revision>21</cp:revision>
  <dcterms:created xsi:type="dcterms:W3CDTF">2016-12-25T02:27:00Z</dcterms:created>
  <dcterms:modified xsi:type="dcterms:W3CDTF">2024-11-20T20:24:08Z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9F346BAEF4FA4BCCB3502DDF7FE6C191</vt:lpwstr>
  </property>
  <property fmtid="{D5CDD505-2E9C-101B-9397-08002B2CF9AE}" pid="3" name="KSOProductBuildVer">
    <vt:lpwstr>2052-11.8.2.12085</vt:lpwstr>
  </property>
</Properties>
</file>