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80" r:id="rId9"/>
    <p:sldId id="944" r:id="rId10"/>
    <p:sldId id="952" r:id="rId11"/>
    <p:sldId id="953" r:id="rId12"/>
    <p:sldId id="977"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40008</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23</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23bis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15 -19 Apr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Changsha,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41503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RAN3#123bis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#123bis</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highlight>
                  <a:srgbClr val="FFFF00"/>
                </a:highlight>
                <a:uLnTx/>
                <a:uFillTx/>
                <a:ea typeface="Arial" panose="020B0604020202020204" pitchFamily="34" charset="0"/>
                <a:cs typeface="+mn-ea"/>
              </a:rPr>
              <a:t>CG may come after </a:t>
            </a:r>
            <a:r>
              <a:rPr lang="en-US" altLang="en-US" sz="5600" noProof="0" dirty="0">
                <a:ln>
                  <a:noFill/>
                </a:ln>
                <a:effectLst/>
                <a:highlight>
                  <a:srgbClr val="FFFF00"/>
                </a:highligh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highlight>
                  <a:srgbClr val="FFFF00"/>
                </a:highligh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sym typeface="+mn-ea"/>
              </a:rPr>
              <a:t>- Migration of Annex I (Restricted Travel) changes to main body</a:t>
            </a:r>
            <a:endParaRPr lang="en-US" altLang="en-US" sz="56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sym typeface="+mn-ea"/>
              </a:rPr>
              <a:t>- Fixes to Annex H (Quorum)</a:t>
            </a:r>
            <a:endParaRPr lang="en-US" altLang="en-US" sz="5600" noProof="0" dirty="0">
              <a:ln>
                <a:noFill/>
              </a:ln>
              <a:effectLst/>
              <a:highlight>
                <a:srgbClr val="FFFF00"/>
              </a:highligh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Annex H:	Calculation of quorum in TSGs and WGs</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(C1+C2) / V &gt;= Q</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Where:</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C1 is the number of votes cast in person. </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highlight>
                <a:srgbClr val="FFFF00"/>
              </a:highligh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highlight>
                  <a:srgbClr val="FFFF00"/>
                </a:highlight>
                <a:uLnTx/>
                <a:uFillTx/>
                <a:ea typeface="Arial" panose="020B0604020202020204" pitchFamily="34" charset="0"/>
                <a:cs typeface="+mn-ea"/>
              </a:rPr>
              <a:t>Q is the required quorum value given in article 26.</a:t>
            </a:r>
            <a:endParaRPr lang="en-US" altLang="en-US" sz="56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#123bis takes place on 15 - 19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15 -19 Apr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Three meeting rooms: one for main session, two for offline discussion (one of them is only available from Tuesday to Friday).</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7305</Words>
  <Application>WPS 演示</Application>
  <PresentationFormat/>
  <Paragraphs>173</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7546</cp:revision>
  <dcterms:created xsi:type="dcterms:W3CDTF">2009-06-02T04:11:00Z</dcterms:created>
  <dcterms:modified xsi:type="dcterms:W3CDTF">2024-04-08T06:36:16Z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