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36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Summary of offline discussion on UL UE AMBR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Ericsson, Verizon, DoCoMo</a:t>
            </a:r>
            <a:r>
              <a:rPr kumimoji="1" lang="en-US" altLang="ja-JP" baseline="30000" dirty="0"/>
              <a:t>2</a:t>
            </a:r>
            <a:r>
              <a:rPr kumimoji="1" lang="en-US" altLang="ja-JP" dirty="0"/>
              <a:t>, Orange, Vodafone, AT&amp;T, </a:t>
            </a:r>
            <a:r>
              <a:rPr kumimoji="1" lang="en-US" altLang="ja-JP" dirty="0" err="1"/>
              <a:t>Qualcom</a:t>
            </a:r>
            <a:r>
              <a:rPr kumimoji="1" lang="en-US" altLang="ja-JP" dirty="0"/>
              <a:t> Incorporated, Deutsche Telekom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/>
              <a:t>Draft R3-183522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3GPP TSG RAN WG3 #</a:t>
            </a:r>
            <a:r>
              <a:rPr lang="en-US" altLang="ja-JP" dirty="0"/>
              <a:t>100</a:t>
            </a:r>
            <a:r>
              <a:rPr kumimoji="1" lang="en-US" altLang="ja-JP" dirty="0"/>
              <a:t> meeting</a:t>
            </a:r>
          </a:p>
          <a:p>
            <a:r>
              <a:rPr lang="en-GB" b="1" dirty="0"/>
              <a:t>Busan, Korea, 21 - 25 May 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/>
              <a:t>Principles to be agreed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GB" altLang="ja-JP" sz="2400" dirty="0">
                <a:ea typeface="ＭＳ 明朝"/>
                <a:cs typeface="Times New Roman"/>
              </a:rPr>
              <a:t>The UE UL AMBR can be split into portions assigned to MN and SN</a:t>
            </a:r>
          </a:p>
          <a:p>
            <a:pPr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GB" altLang="ja-JP" sz="2400" dirty="0">
                <a:ea typeface="ＭＳ 明朝"/>
                <a:cs typeface="Times New Roman"/>
              </a:rPr>
              <a:t>At the </a:t>
            </a:r>
            <a:r>
              <a:rPr lang="en-GB" altLang="ja-JP" sz="2400" dirty="0" err="1">
                <a:ea typeface="ＭＳ 明朝"/>
                <a:cs typeface="Times New Roman"/>
              </a:rPr>
              <a:t>gNB</a:t>
            </a:r>
            <a:r>
              <a:rPr lang="en-GB" altLang="ja-JP" sz="2400" dirty="0">
                <a:ea typeface="ＭＳ 明朝"/>
                <a:cs typeface="Times New Roman"/>
              </a:rPr>
              <a:t>, portions of UL AMBR are assigned by the </a:t>
            </a:r>
            <a:r>
              <a:rPr lang="en-GB" altLang="ja-JP" sz="2400" dirty="0" err="1">
                <a:ea typeface="ＭＳ 明朝"/>
                <a:cs typeface="Times New Roman"/>
              </a:rPr>
              <a:t>gNB</a:t>
            </a:r>
            <a:r>
              <a:rPr lang="en-GB" altLang="ja-JP" sz="2400" dirty="0">
                <a:ea typeface="ＭＳ 明朝"/>
                <a:cs typeface="Times New Roman"/>
              </a:rPr>
              <a:t>-CU to </a:t>
            </a:r>
            <a:r>
              <a:rPr lang="en-GB" altLang="ja-JP" sz="2400" dirty="0" err="1">
                <a:ea typeface="ＭＳ 明朝"/>
                <a:cs typeface="Times New Roman"/>
              </a:rPr>
              <a:t>gNB</a:t>
            </a:r>
            <a:r>
              <a:rPr lang="en-GB" altLang="ja-JP" sz="2400" dirty="0">
                <a:ea typeface="ＭＳ 明朝"/>
                <a:cs typeface="Times New Roman"/>
              </a:rPr>
              <a:t>-DU(s)</a:t>
            </a:r>
          </a:p>
          <a:p>
            <a:pPr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GB" altLang="ja-JP" sz="2400" dirty="0">
                <a:ea typeface="ＭＳ 明朝"/>
                <a:cs typeface="Times New Roman"/>
              </a:rPr>
              <a:t>Portions of UL AMBR thresholds can be soft (i.e. can be breached) or hard (i.e. cannot be breached)</a:t>
            </a:r>
          </a:p>
          <a:p>
            <a:pPr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GB" altLang="ja-JP" sz="2400" dirty="0">
                <a:ea typeface="ＭＳ 明朝"/>
                <a:cs typeface="Times New Roman"/>
              </a:rPr>
              <a:t>Enforcement of UE UL AMBR for EN-DC and MR-DC occurs at MAC</a:t>
            </a:r>
          </a:p>
          <a:p>
            <a:pPr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GB" altLang="ja-JP" sz="2400" dirty="0">
                <a:ea typeface="ＭＳ 明朝"/>
                <a:cs typeface="Times New Roman"/>
              </a:rPr>
              <a:t>If a breach of UL AMBR portion occurs and if the threshold is soft, the node hosting MAC reports the breach to MN (via the </a:t>
            </a:r>
            <a:r>
              <a:rPr lang="en-GB" altLang="ja-JP" sz="2400" dirty="0" err="1">
                <a:ea typeface="ＭＳ 明朝"/>
                <a:cs typeface="Times New Roman"/>
              </a:rPr>
              <a:t>gNB</a:t>
            </a:r>
            <a:r>
              <a:rPr lang="en-GB" altLang="ja-JP" sz="2400" dirty="0">
                <a:ea typeface="ＭＳ 明朝"/>
                <a:cs typeface="Times New Roman"/>
              </a:rPr>
              <a:t>-CU in case of corresponding </a:t>
            </a:r>
            <a:r>
              <a:rPr lang="en-GB" altLang="ja-JP" sz="2400" dirty="0" err="1">
                <a:ea typeface="ＭＳ 明朝"/>
                <a:cs typeface="Times New Roman"/>
              </a:rPr>
              <a:t>gNB</a:t>
            </a:r>
            <a:r>
              <a:rPr lang="en-GB" altLang="ja-JP" sz="2400" dirty="0">
                <a:ea typeface="ＭＳ 明朝"/>
                <a:cs typeface="Times New Roman"/>
              </a:rPr>
              <a:t>-DU) together with throughput information (details are FFS)</a:t>
            </a:r>
          </a:p>
          <a:p>
            <a:pPr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GB" altLang="ja-JP" sz="2400" dirty="0">
                <a:ea typeface="ＭＳ 明朝"/>
                <a:cs typeface="Times New Roman"/>
              </a:rPr>
              <a:t>The MN responds with a command (eventually passed to </a:t>
            </a:r>
            <a:r>
              <a:rPr lang="en-GB" altLang="ja-JP" sz="2400" dirty="0" err="1">
                <a:ea typeface="ＭＳ 明朝"/>
                <a:cs typeface="Times New Roman"/>
              </a:rPr>
              <a:t>gNB</a:t>
            </a:r>
            <a:r>
              <a:rPr lang="en-GB" altLang="ja-JP" sz="2400" dirty="0">
                <a:ea typeface="ＭＳ 明朝"/>
                <a:cs typeface="Times New Roman"/>
              </a:rPr>
              <a:t>-DU via </a:t>
            </a:r>
            <a:r>
              <a:rPr lang="en-GB" altLang="ja-JP" sz="2400" dirty="0" err="1">
                <a:ea typeface="ＭＳ 明朝"/>
                <a:cs typeface="Times New Roman"/>
              </a:rPr>
              <a:t>gNB</a:t>
            </a:r>
            <a:r>
              <a:rPr lang="en-GB" altLang="ja-JP" sz="2400" dirty="0">
                <a:ea typeface="ＭＳ 明朝"/>
                <a:cs typeface="Times New Roman"/>
              </a:rPr>
              <a:t>-CU) to either enforce the current limit or to configure a new limit (details are FFS)</a:t>
            </a:r>
          </a:p>
          <a:p>
            <a:pPr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GB" altLang="ja-JP" sz="2400" dirty="0">
                <a:ea typeface="ＭＳ 明朝"/>
                <a:cs typeface="Times New Roman"/>
              </a:rPr>
              <a:t>The request/response mechanism above is supported over the F1-C and X2-C interfaces (support over </a:t>
            </a:r>
            <a:r>
              <a:rPr lang="en-GB" altLang="ja-JP" sz="2400" dirty="0" err="1">
                <a:ea typeface="ＭＳ 明朝"/>
                <a:cs typeface="Times New Roman"/>
              </a:rPr>
              <a:t>Xn</a:t>
            </a:r>
            <a:r>
              <a:rPr lang="en-GB" altLang="ja-JP" sz="2400" dirty="0">
                <a:ea typeface="ＭＳ 明朝"/>
                <a:cs typeface="Times New Roman"/>
              </a:rPr>
              <a:t>?)</a:t>
            </a:r>
          </a:p>
          <a:p>
            <a:pPr>
              <a:lnSpc>
                <a:spcPct val="115000"/>
              </a:lnSpc>
              <a:buFontTx/>
              <a:buChar char="-"/>
            </a:pPr>
            <a:r>
              <a:rPr lang="en-US" sz="2400" dirty="0">
                <a:ea typeface="ＭＳ 明朝"/>
                <a:cs typeface="Times New Roman"/>
              </a:rPr>
              <a:t>Extension of the above mechanism to enable the problem of balancing of the DL AMBR limit between MN- and SN-terminated bearers is also possible by adding DL AMBR breech report to the X2 </a:t>
            </a:r>
            <a:r>
              <a:rPr lang="en-US" sz="2400" dirty="0" err="1">
                <a:ea typeface="ＭＳ 明朝"/>
                <a:cs typeface="Times New Roman"/>
              </a:rPr>
              <a:t>signalling</a:t>
            </a:r>
            <a:r>
              <a:rPr lang="en-US" sz="2400" dirty="0">
                <a:ea typeface="ＭＳ 明朝"/>
                <a:cs typeface="Times New Roman"/>
              </a:rPr>
              <a:t> (details are FFS).</a:t>
            </a:r>
            <a:endParaRPr lang="en-GB" sz="2400" dirty="0">
              <a:ea typeface="ＭＳ 明朝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FontTx/>
              <a:buChar char="-"/>
            </a:pPr>
            <a:endParaRPr lang="en-GB" altLang="ja-JP" sz="2400" dirty="0">
              <a:ea typeface="ＭＳ 明朝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buFontTx/>
              <a:buChar char="-"/>
            </a:pPr>
            <a:endParaRPr lang="ja-JP" altLang="ja-JP" sz="36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3200</TotalTime>
  <Words>253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明朝</vt:lpstr>
      <vt:lpstr>ＭＳ Ｐゴシック</vt:lpstr>
      <vt:lpstr>Arial</vt:lpstr>
      <vt:lpstr>Calibri</vt:lpstr>
      <vt:lpstr>Times New Roman</vt:lpstr>
      <vt:lpstr>Office ​​テーマ</vt:lpstr>
      <vt:lpstr>Summary of offline discussion on UL UE AMBR</vt:lpstr>
      <vt:lpstr>Principles to be agreed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Ericsson User</cp:lastModifiedBy>
  <cp:revision>81</cp:revision>
  <dcterms:created xsi:type="dcterms:W3CDTF">2018-01-24T16:56:07Z</dcterms:created>
  <dcterms:modified xsi:type="dcterms:W3CDTF">2018-05-24T10:19:15Z</dcterms:modified>
</cp:coreProperties>
</file>