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9" autoAdjust="0"/>
    <p:restoredTop sz="94660"/>
  </p:normalViewPr>
  <p:slideViewPr>
    <p:cSldViewPr snapToGrid="0">
      <p:cViewPr varScale="1">
        <p:scale>
          <a:sx n="78" d="100"/>
          <a:sy n="78" d="100"/>
        </p:scale>
        <p:origin x="25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p:cNvSpPr>
            <a:spLocks noGrp="1"/>
          </p:cNvSpPr>
          <p:nvPr>
            <p:ph type="dt" sz="half" idx="10"/>
          </p:nvPr>
        </p:nvSpPr>
        <p:spPr/>
        <p:txBody>
          <a:bodyPr/>
          <a:lstStyle/>
          <a:p>
            <a:fld id="{6195B4B3-2585-4B8C-858E-C9FFEF3CB5F6}" type="datetimeFigureOut">
              <a:rPr lang="de-DE" smtClean="0"/>
              <a:t>16.11.2016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419049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p:cNvSpPr>
            <a:spLocks noGrp="1"/>
          </p:cNvSpPr>
          <p:nvPr>
            <p:ph type="dt" sz="half" idx="10"/>
          </p:nvPr>
        </p:nvSpPr>
        <p:spPr/>
        <p:txBody>
          <a:bodyPr/>
          <a:lstStyle/>
          <a:p>
            <a:fld id="{6195B4B3-2585-4B8C-858E-C9FFEF3CB5F6}" type="datetimeFigureOut">
              <a:rPr lang="de-DE" smtClean="0"/>
              <a:t>16.11.2016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3896312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p:cNvSpPr>
            <a:spLocks noGrp="1"/>
          </p:cNvSpPr>
          <p:nvPr>
            <p:ph type="dt" sz="half" idx="10"/>
          </p:nvPr>
        </p:nvSpPr>
        <p:spPr/>
        <p:txBody>
          <a:bodyPr/>
          <a:lstStyle/>
          <a:p>
            <a:fld id="{6195B4B3-2585-4B8C-858E-C9FFEF3CB5F6}" type="datetimeFigureOut">
              <a:rPr lang="de-DE" smtClean="0"/>
              <a:t>16.11.2016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305993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p:cNvSpPr>
            <a:spLocks noGrp="1"/>
          </p:cNvSpPr>
          <p:nvPr>
            <p:ph type="dt" sz="half" idx="10"/>
          </p:nvPr>
        </p:nvSpPr>
        <p:spPr/>
        <p:txBody>
          <a:bodyPr/>
          <a:lstStyle/>
          <a:p>
            <a:fld id="{6195B4B3-2585-4B8C-858E-C9FFEF3CB5F6}" type="datetimeFigureOut">
              <a:rPr lang="de-DE" smtClean="0"/>
              <a:t>16.11.2016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3028498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195B4B3-2585-4B8C-858E-C9FFEF3CB5F6}" type="datetimeFigureOut">
              <a:rPr lang="de-DE" smtClean="0"/>
              <a:t>16.11.2016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2459815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p:cNvSpPr>
            <a:spLocks noGrp="1"/>
          </p:cNvSpPr>
          <p:nvPr>
            <p:ph type="dt" sz="half" idx="10"/>
          </p:nvPr>
        </p:nvSpPr>
        <p:spPr/>
        <p:txBody>
          <a:bodyPr/>
          <a:lstStyle/>
          <a:p>
            <a:fld id="{6195B4B3-2585-4B8C-858E-C9FFEF3CB5F6}" type="datetimeFigureOut">
              <a:rPr lang="de-DE" smtClean="0"/>
              <a:t>16.11.2016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3138035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p:cNvSpPr>
            <a:spLocks noGrp="1"/>
          </p:cNvSpPr>
          <p:nvPr>
            <p:ph type="dt" sz="half" idx="10"/>
          </p:nvPr>
        </p:nvSpPr>
        <p:spPr/>
        <p:txBody>
          <a:bodyPr/>
          <a:lstStyle/>
          <a:p>
            <a:fld id="{6195B4B3-2585-4B8C-858E-C9FFEF3CB5F6}" type="datetimeFigureOut">
              <a:rPr lang="de-DE" smtClean="0"/>
              <a:t>16.11.2016</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1156273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Date Placeholder 2"/>
          <p:cNvSpPr>
            <a:spLocks noGrp="1"/>
          </p:cNvSpPr>
          <p:nvPr>
            <p:ph type="dt" sz="half" idx="10"/>
          </p:nvPr>
        </p:nvSpPr>
        <p:spPr/>
        <p:txBody>
          <a:bodyPr/>
          <a:lstStyle/>
          <a:p>
            <a:fld id="{6195B4B3-2585-4B8C-858E-C9FFEF3CB5F6}" type="datetimeFigureOut">
              <a:rPr lang="de-DE" smtClean="0"/>
              <a:t>16.11.2016</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2431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95B4B3-2585-4B8C-858E-C9FFEF3CB5F6}" type="datetimeFigureOut">
              <a:rPr lang="de-DE" smtClean="0"/>
              <a:t>16.11.2016</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3786704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95B4B3-2585-4B8C-858E-C9FFEF3CB5F6}" type="datetimeFigureOut">
              <a:rPr lang="de-DE" smtClean="0"/>
              <a:t>16.11.2016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2531909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95B4B3-2585-4B8C-858E-C9FFEF3CB5F6}" type="datetimeFigureOut">
              <a:rPr lang="de-DE" smtClean="0"/>
              <a:t>16.11.2016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BE6812F0-409F-40B2-BB22-4B037E304AEB}" type="slidenum">
              <a:rPr lang="de-DE" smtClean="0"/>
              <a:t>‹#›</a:t>
            </a:fld>
            <a:endParaRPr lang="de-DE"/>
          </a:p>
        </p:txBody>
      </p:sp>
    </p:spTree>
    <p:extLst>
      <p:ext uri="{BB962C8B-B14F-4D97-AF65-F5344CB8AC3E}">
        <p14:creationId xmlns:p14="http://schemas.microsoft.com/office/powerpoint/2010/main" val="1838691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95B4B3-2585-4B8C-858E-C9FFEF3CB5F6}" type="datetimeFigureOut">
              <a:rPr lang="de-DE" smtClean="0"/>
              <a:t>16.11.2016</a:t>
            </a:fld>
            <a:endParaRPr lang="de-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6812F0-409F-40B2-BB22-4B037E304AEB}" type="slidenum">
              <a:rPr lang="de-DE" smtClean="0"/>
              <a:t>‹#›</a:t>
            </a:fld>
            <a:endParaRPr lang="de-DE"/>
          </a:p>
        </p:txBody>
      </p:sp>
    </p:spTree>
    <p:extLst>
      <p:ext uri="{BB962C8B-B14F-4D97-AF65-F5344CB8AC3E}">
        <p14:creationId xmlns:p14="http://schemas.microsoft.com/office/powerpoint/2010/main" val="889682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Conclusion from offline discussion</a:t>
            </a:r>
            <a:endParaRPr lang="de-DE" dirty="0"/>
          </a:p>
        </p:txBody>
      </p:sp>
      <p:sp>
        <p:nvSpPr>
          <p:cNvPr id="5" name="Content Placeholder 4"/>
          <p:cNvSpPr>
            <a:spLocks noGrp="1"/>
          </p:cNvSpPr>
          <p:nvPr>
            <p:ph idx="1"/>
          </p:nvPr>
        </p:nvSpPr>
        <p:spPr/>
        <p:txBody>
          <a:bodyPr>
            <a:normAutofit fontScale="85000" lnSpcReduction="20000"/>
          </a:bodyPr>
          <a:lstStyle/>
          <a:p>
            <a:r>
              <a:rPr lang="en-GB" dirty="0"/>
              <a:t>The proposal with RLC concatenation and dynamically created RLC/MAC header fields in the end of the MAC PDU offers similar pre-processing opportunity for the UE as the solution without concatenation in RLC</a:t>
            </a:r>
          </a:p>
          <a:p>
            <a:r>
              <a:rPr lang="en-GB" dirty="0"/>
              <a:t>The pre-processing is not the motivation for removing RLC Concatenation. </a:t>
            </a:r>
          </a:p>
          <a:p>
            <a:r>
              <a:rPr lang="en-GB" dirty="0"/>
              <a:t>The header overhead is slightly lower for the solution without RLC concatenation for the case of VoIP without VoIP frame bundling. The header overhead is similar for other cases (FFS for low L1 data rate). </a:t>
            </a:r>
          </a:p>
          <a:p>
            <a:r>
              <a:rPr lang="en-GB" b="1" dirty="0"/>
              <a:t>Ericsson will provide an update of the solution with RLC concatenation, interleaved length fields and dynamically created RLC/MAC header fields in the end of the MAC PDU (or RLC headers at the end of the RLC payload) as basis for detailed discussion</a:t>
            </a:r>
          </a:p>
          <a:p>
            <a:r>
              <a:rPr lang="en-GB" b="1" dirty="0"/>
              <a:t>Samsung will provide an update of the solution 3 without RLC concatenation. </a:t>
            </a:r>
          </a:p>
          <a:p>
            <a:r>
              <a:rPr lang="en-GB" b="1" dirty="0"/>
              <a:t>We come back in the online session with the intention to pick is solution that all companies consider implementable</a:t>
            </a:r>
          </a:p>
          <a:p>
            <a:endParaRPr lang="de-DE" b="1" dirty="0"/>
          </a:p>
        </p:txBody>
      </p:sp>
    </p:spTree>
    <p:extLst>
      <p:ext uri="{BB962C8B-B14F-4D97-AF65-F5344CB8AC3E}">
        <p14:creationId xmlns:p14="http://schemas.microsoft.com/office/powerpoint/2010/main" val="41292771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Conclusion from offline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Henning Wiemann</dc:creator>
  <cp:lastModifiedBy>Henning Wiemann</cp:lastModifiedBy>
  <cp:revision>4</cp:revision>
  <dcterms:created xsi:type="dcterms:W3CDTF">2016-11-17T02:52:28Z</dcterms:created>
  <dcterms:modified xsi:type="dcterms:W3CDTF">2016-11-17T16:47:27Z</dcterms:modified>
</cp:coreProperties>
</file>