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B7BB-835E-4A9C-BEB8-3A3580D5954A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23D34-BA7A-4301-98A7-226B890815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B7BB-835E-4A9C-BEB8-3A3580D5954A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23D34-BA7A-4301-98A7-226B890815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B7BB-835E-4A9C-BEB8-3A3580D5954A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23D34-BA7A-4301-98A7-226B890815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B7BB-835E-4A9C-BEB8-3A3580D5954A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23D34-BA7A-4301-98A7-226B890815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B7BB-835E-4A9C-BEB8-3A3580D5954A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23D34-BA7A-4301-98A7-226B890815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B7BB-835E-4A9C-BEB8-3A3580D5954A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23D34-BA7A-4301-98A7-226B890815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B7BB-835E-4A9C-BEB8-3A3580D5954A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23D34-BA7A-4301-98A7-226B890815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B7BB-835E-4A9C-BEB8-3A3580D5954A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23D34-BA7A-4301-98A7-226B890815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B7BB-835E-4A9C-BEB8-3A3580D5954A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23D34-BA7A-4301-98A7-226B890815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B7BB-835E-4A9C-BEB8-3A3580D5954A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23D34-BA7A-4301-98A7-226B890815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B7BB-835E-4A9C-BEB8-3A3580D5954A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23D34-BA7A-4301-98A7-226B890815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9BB7BB-835E-4A9C-BEB8-3A3580D5954A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423D34-BA7A-4301-98A7-226B8908159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R2-164412	Way Forward #2 on PDCCH Occasions in NB-IOT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MediaTek</a:t>
            </a:r>
            <a:r>
              <a:rPr lang="en-US" dirty="0" smtClean="0"/>
              <a:t> Inc.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6584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Alignment issues are already resolved</a:t>
            </a:r>
          </a:p>
          <a:p>
            <a:pPr lvl="1"/>
            <a:r>
              <a:rPr lang="en-US" dirty="0" smtClean="0"/>
              <a:t>The </a:t>
            </a:r>
            <a:r>
              <a:rPr lang="en-US" dirty="0" err="1" smtClean="0"/>
              <a:t>eNB</a:t>
            </a:r>
            <a:r>
              <a:rPr lang="en-US" dirty="0" smtClean="0"/>
              <a:t> always configures the offset properly so that  starting point of </a:t>
            </a:r>
            <a:r>
              <a:rPr lang="en-US" dirty="0" err="1" smtClean="0"/>
              <a:t>onDurationTimer</a:t>
            </a:r>
            <a:r>
              <a:rPr lang="en-US" dirty="0" smtClean="0"/>
              <a:t> aligns with that of PDCCH USS. If not, this is bad </a:t>
            </a:r>
            <a:r>
              <a:rPr lang="en-US" dirty="0" err="1" smtClean="0"/>
              <a:t>eNB</a:t>
            </a:r>
            <a:r>
              <a:rPr lang="en-US" dirty="0" smtClean="0"/>
              <a:t> behavior.</a:t>
            </a:r>
          </a:p>
          <a:p>
            <a:pPr lvl="1"/>
            <a:r>
              <a:rPr lang="en-US" dirty="0" smtClean="0"/>
              <a:t>For </a:t>
            </a:r>
            <a:r>
              <a:rPr lang="en-US" dirty="0" err="1" smtClean="0"/>
              <a:t>drx-InactivityTimer</a:t>
            </a:r>
            <a:r>
              <a:rPr lang="en-US" dirty="0" smtClean="0"/>
              <a:t> and </a:t>
            </a:r>
            <a:r>
              <a:rPr lang="en-US" dirty="0" err="1" smtClean="0"/>
              <a:t>drx-retransmissinTimer</a:t>
            </a:r>
            <a:r>
              <a:rPr lang="en-US" dirty="0" smtClean="0"/>
              <a:t>, we agreed that “When UE need to continue PDCCH monitoring after a transmission, UE should start PDCCH monitoring at the first PDCCH occasion 4ms after HARQ feedback and/or PUSCH transmission, i.e. after RTT timer expiry. ”</a:t>
            </a:r>
          </a:p>
          <a:p>
            <a:r>
              <a:rPr lang="en-US" dirty="0" smtClean="0"/>
              <a:t>MAC timers and windows may be specified in unit of T=</a:t>
            </a:r>
            <a:r>
              <a:rPr lang="en-US" dirty="0" err="1" smtClean="0"/>
              <a:t>Rmax</a:t>
            </a:r>
            <a:r>
              <a:rPr lang="en-US" dirty="0" smtClean="0"/>
              <a:t>*G (RAN1 </a:t>
            </a:r>
            <a:r>
              <a:rPr lang="en-US" dirty="0" smtClean="0"/>
              <a:t>def). </a:t>
            </a:r>
            <a:r>
              <a:rPr lang="en-US" dirty="0" smtClean="0"/>
              <a:t>In case T&gt;10.24s, there may be more than one PDCCH in each T:</a:t>
            </a:r>
          </a:p>
          <a:p>
            <a:pPr lvl="1"/>
            <a:r>
              <a:rPr lang="en-US" dirty="0" smtClean="0"/>
              <a:t>For DRX-related timers, this is not a problem since max DRX cycle is 10.24s and no DRX-related timer is configured longer than that</a:t>
            </a:r>
          </a:p>
          <a:p>
            <a:pPr lvl="1"/>
            <a:r>
              <a:rPr lang="en-US" dirty="0" smtClean="0"/>
              <a:t>For </a:t>
            </a:r>
            <a:r>
              <a:rPr lang="en-US" i="1" dirty="0" err="1" smtClean="0"/>
              <a:t>ra-ResponseWindowSize</a:t>
            </a:r>
            <a:r>
              <a:rPr lang="en-US" dirty="0" smtClean="0"/>
              <a:t> and </a:t>
            </a:r>
            <a:r>
              <a:rPr lang="en-US" i="1" dirty="0" err="1" smtClean="0"/>
              <a:t>mac-ContentionResolutionTimer</a:t>
            </a:r>
            <a:r>
              <a:rPr lang="en-US" dirty="0" smtClean="0"/>
              <a:t>, we have Min(.,10.24s)</a:t>
            </a:r>
          </a:p>
          <a:p>
            <a:pPr lvl="1"/>
            <a:r>
              <a:rPr lang="en-US" dirty="0" smtClean="0"/>
              <a:t> </a:t>
            </a:r>
            <a:r>
              <a:rPr lang="en-US" dirty="0" smtClean="0"/>
              <a:t>For other timers (</a:t>
            </a:r>
            <a:r>
              <a:rPr lang="en-US" i="1" dirty="0" smtClean="0"/>
              <a:t>logicalChannelSR-ProhibitTimer-NB-r13</a:t>
            </a:r>
            <a:r>
              <a:rPr lang="en-US" dirty="0" smtClean="0"/>
              <a:t>, </a:t>
            </a:r>
            <a:r>
              <a:rPr lang="en-US" dirty="0" err="1" smtClean="0"/>
              <a:t>periodicBSRTimer</a:t>
            </a:r>
            <a:r>
              <a:rPr lang="en-US" dirty="0" smtClean="0"/>
              <a:t>, etc), we </a:t>
            </a:r>
            <a:r>
              <a:rPr lang="en-US" dirty="0" smtClean="0"/>
              <a:t>don’t have additional limits, but the UE can go DRX/</a:t>
            </a:r>
            <a:r>
              <a:rPr lang="en-US" dirty="0" err="1" smtClean="0"/>
              <a:t>eDRX</a:t>
            </a:r>
            <a:r>
              <a:rPr lang="en-US" dirty="0" smtClean="0"/>
              <a:t> if the value is set too long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188839"/>
          </a:xfrm>
        </p:spPr>
        <p:txBody>
          <a:bodyPr>
            <a:normAutofit fontScale="77500" lnSpcReduction="2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When a timer is configured as </a:t>
            </a:r>
            <a:r>
              <a:rPr lang="en-US" dirty="0" err="1" smtClean="0"/>
              <a:t>pp_n</a:t>
            </a:r>
            <a:r>
              <a:rPr lang="en-US" dirty="0" smtClean="0"/>
              <a:t>/</a:t>
            </a:r>
            <a:r>
              <a:rPr lang="en-US" dirty="0" err="1" smtClean="0"/>
              <a:t>ss_n</a:t>
            </a:r>
            <a:r>
              <a:rPr lang="en-US" dirty="0" smtClean="0"/>
              <a:t>, its duration is given by the signaled value*T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Note: the interval between the starting points of two consecutive NPDCCH USSs may not be equal to T, in case (1) T&gt;10.24s, or (2) two USSs are located in different hyper frames.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In some cases, automatic extension is needed. Example: </a:t>
            </a:r>
            <a:r>
              <a:rPr lang="en-US" dirty="0" err="1" smtClean="0"/>
              <a:t>Rmax</a:t>
            </a:r>
            <a:r>
              <a:rPr lang="en-US" dirty="0" smtClean="0"/>
              <a:t> = 256, G = 1.5, (T = 384), </a:t>
            </a:r>
            <a:r>
              <a:rPr lang="en-US" dirty="0" err="1" smtClean="0"/>
              <a:t>onDurationTimer</a:t>
            </a:r>
            <a:r>
              <a:rPr lang="en-US" dirty="0" smtClean="0"/>
              <a:t> = uss2</a:t>
            </a:r>
          </a:p>
          <a:p>
            <a:endParaRPr lang="en-US" dirty="0"/>
          </a:p>
        </p:txBody>
      </p:sp>
      <p:grpSp>
        <p:nvGrpSpPr>
          <p:cNvPr id="43" name="Group 42"/>
          <p:cNvGrpSpPr/>
          <p:nvPr/>
        </p:nvGrpSpPr>
        <p:grpSpPr>
          <a:xfrm>
            <a:off x="323528" y="3861048"/>
            <a:ext cx="7848872" cy="2745596"/>
            <a:chOff x="323528" y="3861048"/>
            <a:chExt cx="7848872" cy="2745596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971600" y="5301208"/>
              <a:ext cx="7200800" cy="0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971600" y="4221088"/>
              <a:ext cx="3600400" cy="0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971600" y="3933056"/>
              <a:ext cx="0" cy="495672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4572000" y="3933056"/>
              <a:ext cx="0" cy="495672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4572000" y="4221088"/>
              <a:ext cx="3600400" cy="0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8172400" y="3933056"/>
              <a:ext cx="0" cy="495672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Rectangle 14"/>
            <p:cNvSpPr/>
            <p:nvPr/>
          </p:nvSpPr>
          <p:spPr>
            <a:xfrm>
              <a:off x="971600" y="4941168"/>
              <a:ext cx="504056" cy="360040"/>
            </a:xfrm>
            <a:prstGeom prst="rect">
              <a:avLst/>
            </a:prstGeom>
            <a:ln w="63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835696" y="4941168"/>
              <a:ext cx="504056" cy="360040"/>
            </a:xfrm>
            <a:prstGeom prst="rect">
              <a:avLst/>
            </a:prstGeom>
            <a:ln w="63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3203848" y="4941168"/>
              <a:ext cx="504056" cy="360040"/>
            </a:xfrm>
            <a:prstGeom prst="rect">
              <a:avLst/>
            </a:prstGeom>
            <a:ln w="63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067944" y="4941168"/>
              <a:ext cx="504056" cy="360040"/>
            </a:xfrm>
            <a:prstGeom prst="rect">
              <a:avLst/>
            </a:prstGeom>
            <a:ln w="63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X</a:t>
              </a:r>
              <a:endParaRPr lang="en-US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572000" y="4941168"/>
              <a:ext cx="504056" cy="360040"/>
            </a:xfrm>
            <a:prstGeom prst="rect">
              <a:avLst/>
            </a:prstGeom>
            <a:ln w="63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323528" y="5877272"/>
              <a:ext cx="504056" cy="360040"/>
            </a:xfrm>
            <a:prstGeom prst="rect">
              <a:avLst/>
            </a:prstGeom>
            <a:ln w="63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971600" y="5877272"/>
              <a:ext cx="19848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PDCCH USS, 256ms</a:t>
              </a:r>
              <a:endParaRPr lang="en-US" dirty="0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2627784" y="4869160"/>
              <a:ext cx="3577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...</a:t>
              </a:r>
              <a:endParaRPr lang="en-US" dirty="0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2195736" y="3861048"/>
              <a:ext cx="1043876" cy="369332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dirty="0" smtClean="0"/>
                <a:t>10240ms</a:t>
              </a:r>
              <a:endParaRPr lang="en-US" dirty="0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5688364" y="3861048"/>
              <a:ext cx="1043876" cy="369332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dirty="0" smtClean="0"/>
                <a:t>10240ms</a:t>
              </a:r>
              <a:endParaRPr lang="en-US" dirty="0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5580112" y="4869160"/>
              <a:ext cx="3577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...</a:t>
              </a:r>
              <a:endParaRPr lang="en-US" dirty="0"/>
            </a:p>
          </p:txBody>
        </p:sp>
        <p:cxnSp>
          <p:nvCxnSpPr>
            <p:cNvPr id="26" name="Straight Connector 25"/>
            <p:cNvCxnSpPr/>
            <p:nvPr/>
          </p:nvCxnSpPr>
          <p:spPr>
            <a:xfrm>
              <a:off x="3203848" y="5517232"/>
              <a:ext cx="1656184" cy="0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4860032" y="5373216"/>
              <a:ext cx="0" cy="288032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3203848" y="5373216"/>
              <a:ext cx="0" cy="288032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1" name="Rectangle 30"/>
            <p:cNvSpPr/>
            <p:nvPr/>
          </p:nvSpPr>
          <p:spPr>
            <a:xfrm>
              <a:off x="3851920" y="5445224"/>
              <a:ext cx="41389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 smtClean="0"/>
                <a:t>2T</a:t>
              </a:r>
              <a:endParaRPr lang="en-US" dirty="0"/>
            </a:p>
          </p:txBody>
        </p:sp>
        <p:cxnSp>
          <p:nvCxnSpPr>
            <p:cNvPr id="32" name="Straight Connector 31"/>
            <p:cNvCxnSpPr/>
            <p:nvPr/>
          </p:nvCxnSpPr>
          <p:spPr>
            <a:xfrm>
              <a:off x="3203848" y="6021288"/>
              <a:ext cx="1872208" cy="0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5076056" y="5877272"/>
              <a:ext cx="0" cy="288032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3203848" y="5877272"/>
              <a:ext cx="0" cy="288032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0" name="Rectangle 39"/>
            <p:cNvSpPr/>
            <p:nvPr/>
          </p:nvSpPr>
          <p:spPr>
            <a:xfrm>
              <a:off x="2987824" y="6237312"/>
              <a:ext cx="273119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Extended </a:t>
              </a:r>
              <a:r>
                <a:rPr lang="en-US" dirty="0" err="1" smtClean="0"/>
                <a:t>onDurationTimer</a:t>
              </a:r>
              <a:endParaRPr lang="en-US" dirty="0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5148064" y="5445224"/>
              <a:ext cx="23761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UE monitors only 1 USS</a:t>
              </a:r>
              <a:endParaRPr lang="en-US" dirty="0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5220072" y="5877272"/>
              <a:ext cx="20122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UE monitors 2 USSs</a:t>
              </a:r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Proposals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 1: When a MAC timer or window is specified as </a:t>
            </a:r>
            <a:r>
              <a:rPr lang="en-US" dirty="0" err="1" smtClean="0"/>
              <a:t>pp_n</a:t>
            </a:r>
            <a:r>
              <a:rPr lang="en-US" dirty="0" smtClean="0"/>
              <a:t>/</a:t>
            </a:r>
            <a:r>
              <a:rPr lang="en-US" dirty="0" err="1" smtClean="0"/>
              <a:t>ss_n</a:t>
            </a:r>
            <a:r>
              <a:rPr lang="en-US" dirty="0" smtClean="0"/>
              <a:t>, its length is given by the signaled value*T, where T=</a:t>
            </a:r>
            <a:r>
              <a:rPr lang="en-US" dirty="0" err="1" smtClean="0"/>
              <a:t>Rmax</a:t>
            </a:r>
            <a:r>
              <a:rPr lang="en-US" dirty="0" smtClean="0"/>
              <a:t>*G</a:t>
            </a:r>
          </a:p>
          <a:p>
            <a:r>
              <a:rPr lang="en-US" dirty="0" smtClean="0"/>
              <a:t>Proposal 2: When the ending point of a MAC timer or window is within a PDCCH CSS/USS, it is automatically extended to the end of the CSS/USS.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</TotalTime>
  <Words>341</Words>
  <Application>Microsoft Office PowerPoint</Application>
  <PresentationFormat>On-screen Show (4:3)</PresentationFormat>
  <Paragraphs>27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R2-164412 Way Forward #2 on PDCCH Occasions in NB-IOT</vt:lpstr>
      <vt:lpstr>Discussion</vt:lpstr>
      <vt:lpstr>Discussion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Supported Subset of BSR for NB-IOT</dc:title>
  <dc:creator>mtk06578</dc:creator>
  <cp:lastModifiedBy>mtk06578</cp:lastModifiedBy>
  <cp:revision>75</cp:revision>
  <dcterms:created xsi:type="dcterms:W3CDTF">2016-04-14T09:21:08Z</dcterms:created>
  <dcterms:modified xsi:type="dcterms:W3CDTF">2016-05-26T02:00:03Z</dcterms:modified>
</cp:coreProperties>
</file>