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6"/>
  </p:notesMasterIdLst>
  <p:handoutMasterIdLst>
    <p:handoutMasterId r:id="rId7"/>
  </p:handoutMasterIdLst>
  <p:sldIdLst>
    <p:sldId id="2142533578" r:id="rId2"/>
    <p:sldId id="2142533580" r:id="rId3"/>
    <p:sldId id="2142533579" r:id="rId4"/>
    <p:sldId id="214253358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2142533580"/>
            <p14:sldId id="2142533579"/>
            <p14:sldId id="2142533581"/>
          </p14:sldIdLst>
        </p14:section>
        <p14:section name="Flexible Layouts" id="{DD3EDDA8-F093-4780-B56F-487779B1F32F}">
          <p14:sldIdLst/>
        </p14:section>
        <p14:section name="Type Settings" id="{6ED16060-A57D-433E-A389-48DC57B86C38}">
          <p14:sldIdLst/>
        </p14:section>
        <p14:section name="Masterbrand Corporate Public Template" id="{2C9DC1DC-DC52-4730-B7DA-888882CCC10D}">
          <p14:sldIdLst/>
        </p14:section>
        <p14:section name="Masterbrand Sample Layouts" id="{571B1CF6-11AF-4E2D-BA41-052FF15F425A}">
          <p14:sldIdLst/>
        </p14:section>
        <p14:section name="Charts and Tables" id="{2D9D6BFA-4C85-4FCD-806D-FF43EB0B9112}">
          <p14:sldIdLst/>
        </p14:section>
        <p14:section name="Masterbrand Design Elements" id="{5F86DB03-7665-4B34-8347-A8A8770292DD}">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01" autoAdjust="0"/>
  </p:normalViewPr>
  <p:slideViewPr>
    <p:cSldViewPr snapToGrid="0">
      <p:cViewPr varScale="1">
        <p:scale>
          <a:sx n="73" d="100"/>
          <a:sy n="73" d="100"/>
        </p:scale>
        <p:origin x="404" y="36"/>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anhua Liu (WRD)" userId="349f3b1a-9a42-435a-9c41-df052e45a08b" providerId="ADAL" clId="{661AE293-5933-4318-BF44-4C2AADC0112D}"/>
    <pc:docChg chg="undo redo custSel modSld">
      <pc:chgData name="Jianhua Liu (WRD)" userId="349f3b1a-9a42-435a-9c41-df052e45a08b" providerId="ADAL" clId="{661AE293-5933-4318-BF44-4C2AADC0112D}" dt="2024-02-29T07:31:32.027" v="321" actId="20577"/>
      <pc:docMkLst>
        <pc:docMk/>
      </pc:docMkLst>
      <pc:sldChg chg="modSp mod">
        <pc:chgData name="Jianhua Liu (WRD)" userId="349f3b1a-9a42-435a-9c41-df052e45a08b" providerId="ADAL" clId="{661AE293-5933-4318-BF44-4C2AADC0112D}" dt="2024-02-28T18:35:15.668" v="308" actId="13926"/>
        <pc:sldMkLst>
          <pc:docMk/>
          <pc:sldMk cId="3791156061" sldId="2142533579"/>
        </pc:sldMkLst>
        <pc:spChg chg="mod">
          <ac:chgData name="Jianhua Liu (WRD)" userId="349f3b1a-9a42-435a-9c41-df052e45a08b" providerId="ADAL" clId="{661AE293-5933-4318-BF44-4C2AADC0112D}" dt="2024-02-28T18:35:15.668" v="308" actId="13926"/>
          <ac:spMkLst>
            <pc:docMk/>
            <pc:sldMk cId="3791156061" sldId="2142533579"/>
            <ac:spMk id="9" creationId="{9D228FFB-8136-EE82-E54C-E959C37DE5E2}"/>
          </ac:spMkLst>
        </pc:spChg>
      </pc:sldChg>
      <pc:sldChg chg="modSp mod">
        <pc:chgData name="Jianhua Liu (WRD)" userId="349f3b1a-9a42-435a-9c41-df052e45a08b" providerId="ADAL" clId="{661AE293-5933-4318-BF44-4C2AADC0112D}" dt="2024-02-29T07:31:32.027" v="321" actId="20577"/>
        <pc:sldMkLst>
          <pc:docMk/>
          <pc:sldMk cId="3978589108" sldId="2142533581"/>
        </pc:sldMkLst>
        <pc:spChg chg="mod">
          <ac:chgData name="Jianhua Liu (WRD)" userId="349f3b1a-9a42-435a-9c41-df052e45a08b" providerId="ADAL" clId="{661AE293-5933-4318-BF44-4C2AADC0112D}" dt="2024-02-29T07:31:32.027" v="321" actId="20577"/>
          <ac:spMkLst>
            <pc:docMk/>
            <pc:sldMk cId="3978589108" sldId="2142533581"/>
            <ac:spMk id="4" creationId="{9869CDE9-A9EB-75AC-FAA7-CD75D7C0D11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2/29/2024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29.02.2024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FAFA536-75D4-B0FC-580D-B7E473AFBF39}"/>
              </a:ext>
            </a:extLst>
          </p:cNvPr>
          <p:cNvSpPr>
            <a:spLocks noGrp="1"/>
          </p:cNvSpPr>
          <p:nvPr>
            <p:ph sz="quarter" idx="14"/>
          </p:nvPr>
        </p:nvSpPr>
        <p:spPr>
          <a:xfrm>
            <a:off x="502444" y="1363472"/>
            <a:ext cx="11187112" cy="4681727"/>
          </a:xfrm>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sz="3600" dirty="0"/>
              <a:t>  WA on L2ID and user info association(Qualcomm)</a:t>
            </a:r>
          </a:p>
          <a:p>
            <a:endParaRPr lang="en-US" dirty="0"/>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
            <a:extLst>
              <a:ext uri="{FF2B5EF4-FFF2-40B4-BE49-F238E27FC236}">
                <a16:creationId xmlns:a16="http://schemas.microsoft.com/office/drawing/2014/main" id="{BF460FB6-197E-5BBE-B102-2F5419AEAC91}"/>
              </a:ext>
            </a:extLst>
          </p:cNvPr>
          <p:cNvSpPr>
            <a:spLocks noGrp="1"/>
          </p:cNvSpPr>
          <p:nvPr>
            <p:ph type="ftr" sz="quarter" idx="10"/>
          </p:nvPr>
        </p:nvSpPr>
        <p:spPr>
          <a:xfrm>
            <a:off x="495299" y="6532895"/>
            <a:ext cx="5943600" cy="118174"/>
          </a:xfrm>
        </p:spPr>
        <p:txBody>
          <a:bodyPr/>
          <a:lstStyle/>
          <a:p>
            <a:endParaRPr lang="en-US"/>
          </a:p>
        </p:txBody>
      </p:sp>
      <p:sp>
        <p:nvSpPr>
          <p:cNvPr id="19" name="Title 2">
            <a:extLst>
              <a:ext uri="{FF2B5EF4-FFF2-40B4-BE49-F238E27FC236}">
                <a16:creationId xmlns:a16="http://schemas.microsoft.com/office/drawing/2014/main" id="{051E25BB-4226-55F8-39AC-1177B7D1E339}"/>
              </a:ext>
            </a:extLst>
          </p:cNvPr>
          <p:cNvSpPr>
            <a:spLocks noGrp="1"/>
          </p:cNvSpPr>
          <p:nvPr>
            <p:ph type="title"/>
          </p:nvPr>
        </p:nvSpPr>
        <p:spPr>
          <a:xfrm>
            <a:off x="495300" y="642644"/>
            <a:ext cx="11187112" cy="361959"/>
          </a:xfrm>
        </p:spPr>
        <p:txBody>
          <a:bodyPr/>
          <a:lstStyle/>
          <a:p>
            <a:r>
              <a:rPr lang="en-US" dirty="0"/>
              <a:t>Original proposal from R2-2400949 (Apple)</a:t>
            </a:r>
          </a:p>
        </p:txBody>
      </p:sp>
      <p:pic>
        <p:nvPicPr>
          <p:cNvPr id="12" name="Picture 11" descr="A screen shot of a computer&#10;&#10;Description automatically generated">
            <a:extLst>
              <a:ext uri="{FF2B5EF4-FFF2-40B4-BE49-F238E27FC236}">
                <a16:creationId xmlns:a16="http://schemas.microsoft.com/office/drawing/2014/main" id="{DCD4B4BD-FC86-1D32-6DF2-F902B7CB1DD2}"/>
              </a:ext>
            </a:extLst>
          </p:cNvPr>
          <p:cNvPicPr>
            <a:picLocks noChangeAspect="1"/>
          </p:cNvPicPr>
          <p:nvPr/>
        </p:nvPicPr>
        <p:blipFill>
          <a:blip r:embed="rId2"/>
          <a:stretch>
            <a:fillRect/>
          </a:stretch>
        </p:blipFill>
        <p:spPr>
          <a:xfrm>
            <a:off x="683596" y="1587825"/>
            <a:ext cx="10824808" cy="4681727"/>
          </a:xfrm>
          <a:prstGeom prst="rect">
            <a:avLst/>
          </a:prstGeom>
          <a:noFill/>
        </p:spPr>
      </p:pic>
      <p:sp>
        <p:nvSpPr>
          <p:cNvPr id="21" name="Subtitle 4">
            <a:extLst>
              <a:ext uri="{FF2B5EF4-FFF2-40B4-BE49-F238E27FC236}">
                <a16:creationId xmlns:a16="http://schemas.microsoft.com/office/drawing/2014/main" id="{FBFCFD73-BAF5-EFFB-8614-A61974D034D2}"/>
              </a:ext>
            </a:extLst>
          </p:cNvPr>
          <p:cNvSpPr>
            <a:spLocks noGrp="1"/>
          </p:cNvSpPr>
          <p:nvPr>
            <p:ph type="subTitle" idx="1"/>
          </p:nvPr>
        </p:nvSpPr>
        <p:spPr>
          <a:xfrm>
            <a:off x="494189" y="1088135"/>
            <a:ext cx="11188223" cy="236347"/>
          </a:xfrm>
        </p:spPr>
        <p:txBody>
          <a:bodyPr/>
          <a:lstStyle/>
          <a:p>
            <a:endParaRPr lang="en-US"/>
          </a:p>
        </p:txBody>
      </p:sp>
    </p:spTree>
    <p:extLst>
      <p:ext uri="{BB962C8B-B14F-4D97-AF65-F5344CB8AC3E}">
        <p14:creationId xmlns:p14="http://schemas.microsoft.com/office/powerpoint/2010/main" val="323568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D228FFB-8136-EE82-E54C-E959C37DE5E2}"/>
              </a:ext>
            </a:extLst>
          </p:cNvPr>
          <p:cNvSpPr>
            <a:spLocks noGrp="1"/>
          </p:cNvSpPr>
          <p:nvPr>
            <p:ph sz="quarter" idx="14"/>
          </p:nvPr>
        </p:nvSpPr>
        <p:spPr>
          <a:xfrm>
            <a:off x="495300" y="670560"/>
            <a:ext cx="11187112" cy="5730239"/>
          </a:xfrm>
        </p:spPr>
        <p:txBody>
          <a:bodyPr>
            <a:normAutofit fontScale="92500"/>
          </a:bodyPr>
          <a:lstStyle/>
          <a:p>
            <a:r>
              <a:rPr lang="en-US" sz="2400" b="1" dirty="0"/>
              <a:t>Procedure</a:t>
            </a:r>
          </a:p>
          <a:p>
            <a:pPr lvl="1"/>
            <a:r>
              <a:rPr lang="en-US" sz="1800" dirty="0"/>
              <a:t>1. There is no overlapped PC5 connection setup towards different target Remote UEs via the same per-hop link</a:t>
            </a:r>
          </a:p>
          <a:p>
            <a:pPr lvl="1"/>
            <a:r>
              <a:rPr lang="en-US" sz="1800" dirty="0"/>
              <a:t>2. Before receiving layer-2 ID from AS layer, source Remote UE upper layer does not trigger PC5 connection setup procedure towards another target Remote UE via the same hop link.</a:t>
            </a:r>
          </a:p>
          <a:p>
            <a:pPr lvl="1"/>
            <a:r>
              <a:rPr lang="en-US" sz="1800" dirty="0"/>
              <a:t>3. During local ID assignment, Relay UE indicates to the source Remote UE layer-2 ID of the target Remote UE ID.</a:t>
            </a:r>
          </a:p>
          <a:p>
            <a:pPr lvl="1"/>
            <a:r>
              <a:rPr lang="en-US" sz="1800" dirty="0"/>
              <a:t>4. Source Remote UE indicates layer-2 ID of the target Remote UE to </a:t>
            </a:r>
            <a:r>
              <a:rPr lang="en-US" sz="1800" dirty="0" err="1"/>
              <a:t>ProSe</a:t>
            </a:r>
            <a:r>
              <a:rPr lang="en-US" sz="1800" dirty="0"/>
              <a:t> layer</a:t>
            </a:r>
          </a:p>
          <a:p>
            <a:pPr lvl="1"/>
            <a:r>
              <a:rPr lang="en-US" sz="1800" dirty="0"/>
              <a:t>5. Source Remote UE AS layer maintains Layer-2 ID and local ID mapping per hop link</a:t>
            </a:r>
          </a:p>
          <a:p>
            <a:pPr lvl="1"/>
            <a:r>
              <a:rPr lang="en-US" sz="1800" dirty="0"/>
              <a:t>6. Source Remote UE can initiate PC5 connection setup towards another target Remote UE via the same hop link, and same steps as above.</a:t>
            </a:r>
          </a:p>
          <a:p>
            <a:pPr marL="190500" lvl="1" indent="0">
              <a:buNone/>
            </a:pPr>
            <a:r>
              <a:rPr lang="en-US" sz="1800" dirty="0"/>
              <a:t>Note: In case that multiple source Remote UEs setup connection towards the target Remote UE, it can be left to target Remote UE implementation to handle properly, e.g. the target Remote UE AS layer can report L2 ID to </a:t>
            </a:r>
            <a:r>
              <a:rPr lang="en-US" sz="1800" dirty="0" err="1"/>
              <a:t>ProSe</a:t>
            </a:r>
            <a:r>
              <a:rPr lang="en-US" sz="1800" dirty="0"/>
              <a:t> layer together with E2E DCR message. </a:t>
            </a:r>
          </a:p>
          <a:p>
            <a:pPr marL="171450" lvl="1" indent="-171450">
              <a:lnSpc>
                <a:spcPct val="95000"/>
              </a:lnSpc>
              <a:spcBef>
                <a:spcPts val="900"/>
              </a:spcBef>
              <a:spcAft>
                <a:spcPts val="300"/>
              </a:spcAft>
            </a:pPr>
            <a:r>
              <a:rPr lang="en-US" sz="2400" b="1" dirty="0"/>
              <a:t>Requirements</a:t>
            </a:r>
          </a:p>
          <a:p>
            <a:pPr marL="190500" lvl="1" indent="0">
              <a:buNone/>
            </a:pPr>
            <a:r>
              <a:rPr lang="en-US" sz="1800" dirty="0"/>
              <a:t>- There is no overlapped PC5 connection setup towards different target Remote UEs via the same per-hop link</a:t>
            </a:r>
          </a:p>
          <a:p>
            <a:pPr marL="190500" lvl="1" indent="0">
              <a:buNone/>
            </a:pPr>
            <a:r>
              <a:rPr lang="en-US" sz="1800" dirty="0"/>
              <a:t>- Before receiving layer-2 ID from AS layer, source Remote UE upper layer does not trigger PC5 connection setup procedure towards another target Remote UE via the same hop link.</a:t>
            </a:r>
          </a:p>
          <a:p>
            <a:pPr marL="190500" lvl="1" indent="0">
              <a:buNone/>
            </a:pPr>
            <a:r>
              <a:rPr lang="en-US" dirty="0"/>
              <a:t>.</a:t>
            </a:r>
          </a:p>
          <a:p>
            <a:pPr marL="190500" lvl="1" indent="0">
              <a:buNone/>
            </a:pPr>
            <a:endParaRPr lang="en-US" dirty="0"/>
          </a:p>
          <a:p>
            <a:pPr marL="190500" lvl="1" indent="0">
              <a:buNone/>
            </a:pPr>
            <a:endParaRPr lang="en-US" dirty="0"/>
          </a:p>
        </p:txBody>
      </p:sp>
    </p:spTree>
    <p:extLst>
      <p:ext uri="{BB962C8B-B14F-4D97-AF65-F5344CB8AC3E}">
        <p14:creationId xmlns:p14="http://schemas.microsoft.com/office/powerpoint/2010/main" val="379115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8692E1E-C0C8-AA02-CA97-940E022C5CC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4637D1A-7891-0F6E-C22D-D0D6D0F34411}"/>
              </a:ext>
            </a:extLst>
          </p:cNvPr>
          <p:cNvSpPr>
            <a:spLocks noGrp="1"/>
          </p:cNvSpPr>
          <p:nvPr>
            <p:ph type="title"/>
          </p:nvPr>
        </p:nvSpPr>
        <p:spPr>
          <a:xfrm>
            <a:off x="495300" y="642644"/>
            <a:ext cx="11187112" cy="361959"/>
          </a:xfrm>
        </p:spPr>
        <p:txBody>
          <a:bodyPr/>
          <a:lstStyle/>
          <a:p>
            <a:r>
              <a:rPr lang="en-US" dirty="0"/>
              <a:t>Proposals</a:t>
            </a:r>
          </a:p>
        </p:txBody>
      </p:sp>
      <p:sp>
        <p:nvSpPr>
          <p:cNvPr id="4" name="Content Placeholder 3">
            <a:extLst>
              <a:ext uri="{FF2B5EF4-FFF2-40B4-BE49-F238E27FC236}">
                <a16:creationId xmlns:a16="http://schemas.microsoft.com/office/drawing/2014/main" id="{9869CDE9-A9EB-75AC-FAA7-CD75D7C0D116}"/>
              </a:ext>
            </a:extLst>
          </p:cNvPr>
          <p:cNvSpPr>
            <a:spLocks noGrp="1"/>
          </p:cNvSpPr>
          <p:nvPr>
            <p:ph sz="quarter" idx="14"/>
          </p:nvPr>
        </p:nvSpPr>
        <p:spPr/>
        <p:txBody>
          <a:bodyPr/>
          <a:lstStyle/>
          <a:p>
            <a:r>
              <a:rPr lang="en-US" b="1" dirty="0"/>
              <a:t>Proposals:</a:t>
            </a:r>
          </a:p>
          <a:p>
            <a:pPr lvl="1"/>
            <a:r>
              <a:rPr lang="en-US" sz="1800" dirty="0"/>
              <a:t>1. There is no overlapped PC5 connection setup procedure towards different target Remote UEs via the same relay UE</a:t>
            </a:r>
          </a:p>
          <a:p>
            <a:pPr lvl="1"/>
            <a:r>
              <a:rPr lang="en-US" sz="1800" dirty="0"/>
              <a:t>2. Before </a:t>
            </a:r>
            <a:r>
              <a:rPr lang="en-US" sz="1800"/>
              <a:t>receiving Layer-2 </a:t>
            </a:r>
            <a:r>
              <a:rPr lang="en-US" sz="1800" dirty="0"/>
              <a:t>ID from AS layer, source Remote </a:t>
            </a:r>
            <a:r>
              <a:rPr lang="en-US" sz="1800"/>
              <a:t>UE does </a:t>
            </a:r>
            <a:r>
              <a:rPr lang="en-US" sz="1800" dirty="0"/>
              <a:t>not trigger PC5 connection setup procedure towards another target Remote UE via the same relay UE</a:t>
            </a:r>
          </a:p>
          <a:p>
            <a:pPr lvl="1"/>
            <a:r>
              <a:rPr lang="en-US" sz="1800" dirty="0"/>
              <a:t>3. During Local ID assignment, Relay UE indicates to the source Remote UE layer-2 ID of the target Remote UE ID.</a:t>
            </a:r>
          </a:p>
          <a:p>
            <a:pPr lvl="1"/>
            <a:r>
              <a:rPr lang="en-US" sz="1800" dirty="0"/>
              <a:t>4. Source Remote UE indicates layer-2 ID of the target Remote UE to </a:t>
            </a:r>
            <a:r>
              <a:rPr lang="en-US" sz="1800" dirty="0" err="1"/>
              <a:t>ProSe</a:t>
            </a:r>
            <a:r>
              <a:rPr lang="en-US" sz="1800" dirty="0"/>
              <a:t> layer</a:t>
            </a:r>
          </a:p>
          <a:p>
            <a:pPr lvl="1"/>
            <a:r>
              <a:rPr lang="en-US" sz="1800" dirty="0"/>
              <a:t>5. Source Remote UE AS layer maintains Layer-2 ID and local ID mapping per relay UE</a:t>
            </a:r>
          </a:p>
          <a:p>
            <a:pPr marL="190500" lvl="1" indent="0">
              <a:buNone/>
            </a:pPr>
            <a:endParaRPr lang="en-US" dirty="0"/>
          </a:p>
          <a:p>
            <a:pPr lvl="1"/>
            <a:endParaRPr lang="en-US" dirty="0"/>
          </a:p>
          <a:p>
            <a:pPr marL="0" indent="0">
              <a:buNone/>
            </a:pPr>
            <a:endParaRPr lang="en-US" dirty="0"/>
          </a:p>
        </p:txBody>
      </p:sp>
      <p:sp>
        <p:nvSpPr>
          <p:cNvPr id="5" name="Subtitle 4">
            <a:extLst>
              <a:ext uri="{FF2B5EF4-FFF2-40B4-BE49-F238E27FC236}">
                <a16:creationId xmlns:a16="http://schemas.microsoft.com/office/drawing/2014/main" id="{EB7C832D-31B4-35C7-CE77-5AE3403EBE5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7858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374</TotalTime>
  <Words>370</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Century Gothic</vt:lpstr>
      <vt:lpstr>Microsoft Sans Serif</vt:lpstr>
      <vt:lpstr>Qualcomm Corporate Confidential Template - May2022</vt:lpstr>
      <vt:lpstr>PowerPoint Presentation</vt:lpstr>
      <vt:lpstr>Original proposal from R2-2400949 (Apple)</vt:lpstr>
      <vt:lpstr>PowerPoint Presentation</vt:lpstr>
      <vt:lpstr>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Confidential Template</dc:title>
  <dc:creator>QC-Jianhua</dc:creator>
  <cp:lastModifiedBy>QC-Jianhua</cp:lastModifiedBy>
  <cp:revision>10</cp:revision>
  <dcterms:created xsi:type="dcterms:W3CDTF">2024-02-27T08:44:18Z</dcterms:created>
  <dcterms:modified xsi:type="dcterms:W3CDTF">2024-02-29T07:31:38Z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