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78" autoAdjust="0"/>
    <p:restoredTop sz="94660"/>
  </p:normalViewPr>
  <p:slideViewPr>
    <p:cSldViewPr snapToGrid="0">
      <p:cViewPr varScale="1">
        <p:scale>
          <a:sx n="67" d="100"/>
          <a:sy n="67" d="100"/>
        </p:scale>
        <p:origin x="6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312873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2772864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657581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3027108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1592045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2989314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580637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2555174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4105635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2905925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29D775-F806-473E-AB8B-39AE5AAC9510}" type="datetimeFigureOut">
              <a:rPr lang="zh-CN" altLang="en-US" smtClean="0"/>
              <a:t>2019/11/21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1644995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29D775-F806-473E-AB8B-39AE5AAC9510}" type="datetimeFigureOut">
              <a:rPr lang="zh-CN" altLang="en-US" smtClean="0"/>
              <a:t>2019/11/21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F7AF5-2403-4679-A63C-738A0EDC31EA}" type="slidenum">
              <a:rPr lang="zh-CN" altLang="en-US" smtClean="0"/>
              <a:t>‹#›</a:t>
            </a:fld>
            <a:endParaRPr lang="zh-CN" altLang="en-US"/>
          </a:p>
        </p:txBody>
      </p:sp>
    </p:spTree>
    <p:extLst>
      <p:ext uri="{BB962C8B-B14F-4D97-AF65-F5344CB8AC3E}">
        <p14:creationId xmlns:p14="http://schemas.microsoft.com/office/powerpoint/2010/main" val="31640327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Offline-810</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178504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Way forward</a:t>
            </a:r>
            <a:endParaRPr lang="zh-CN" altLang="en-US" dirty="0"/>
          </a:p>
        </p:txBody>
      </p:sp>
      <p:sp>
        <p:nvSpPr>
          <p:cNvPr id="3" name="内容占位符 2"/>
          <p:cNvSpPr>
            <a:spLocks noGrp="1"/>
          </p:cNvSpPr>
          <p:nvPr>
            <p:ph idx="1"/>
          </p:nvPr>
        </p:nvSpPr>
        <p:spPr/>
        <p:txBody>
          <a:bodyPr>
            <a:normAutofit fontScale="77500" lnSpcReduction="20000"/>
          </a:bodyPr>
          <a:lstStyle/>
          <a:p>
            <a:r>
              <a:rPr lang="en-GB" altLang="zh-CN" dirty="0"/>
              <a:t>1: 	When the peer UE in RRC_CONNECTED receives an SLRB configuration with RLC AM/UM from the initiating UE via PC5 RRC and if the LCH has not been configured in the peer UE, it reports at least RLC mode by the initiating UE via PC5 RRC to its </a:t>
            </a:r>
            <a:r>
              <a:rPr lang="en-GB" altLang="zh-CN" dirty="0" err="1"/>
              <a:t>gNB</a:t>
            </a:r>
            <a:r>
              <a:rPr lang="en-GB" altLang="zh-CN" dirty="0"/>
              <a:t>. PC5 </a:t>
            </a:r>
            <a:r>
              <a:rPr lang="en-GB" altLang="zh-CN" dirty="0" err="1"/>
              <a:t>QoS</a:t>
            </a:r>
            <a:r>
              <a:rPr lang="en-GB" altLang="zh-CN" dirty="0"/>
              <a:t> profile is optional to be reported. </a:t>
            </a:r>
            <a:r>
              <a:rPr lang="en-GB" altLang="zh-CN" strike="sngStrike" dirty="0">
                <a:solidFill>
                  <a:srgbClr val="FF0000"/>
                </a:solidFill>
              </a:rPr>
              <a:t>FFS on the case </a:t>
            </a:r>
            <a:r>
              <a:rPr lang="en-GB" altLang="zh-CN" dirty="0"/>
              <a:t>if the LCH has been configured with the different RLC mode in the peer </a:t>
            </a:r>
            <a:r>
              <a:rPr lang="en-GB" altLang="zh-CN" dirty="0" smtClean="0"/>
              <a:t>UE, </a:t>
            </a:r>
            <a:r>
              <a:rPr lang="en-GB" altLang="zh-CN" dirty="0" smtClean="0">
                <a:solidFill>
                  <a:srgbClr val="FF0000"/>
                </a:solidFill>
              </a:rPr>
              <a:t>UE handle that as AS-layer configuration failure.</a:t>
            </a:r>
            <a:endParaRPr lang="zh-CN" altLang="zh-CN" dirty="0">
              <a:solidFill>
                <a:srgbClr val="FF0000"/>
              </a:solidFill>
            </a:endParaRPr>
          </a:p>
          <a:p>
            <a:r>
              <a:rPr lang="en-GB" altLang="zh-CN" dirty="0"/>
              <a:t>3:	When the peer UE in RRC_IDLE/INACTIVE receives an SLRB configuration with RLC AM/UM for a specific LCID via PC5 RRC from the initiating UE and if the LCH has not been configured in the peer UE, the peer UE autonomously assigns this LCID value to the configured SLRB. </a:t>
            </a:r>
            <a:r>
              <a:rPr lang="en-GB" altLang="zh-CN" strike="sngStrike" dirty="0">
                <a:solidFill>
                  <a:srgbClr val="FF0000"/>
                </a:solidFill>
              </a:rPr>
              <a:t>FFS </a:t>
            </a:r>
            <a:r>
              <a:rPr lang="en-GB" altLang="zh-CN" strike="sngStrike" dirty="0" smtClean="0">
                <a:solidFill>
                  <a:srgbClr val="FF0000"/>
                </a:solidFill>
              </a:rPr>
              <a:t>on how</a:t>
            </a:r>
            <a:r>
              <a:rPr lang="en-GB" altLang="zh-CN" dirty="0" smtClean="0">
                <a:solidFill>
                  <a:srgbClr val="FF0000"/>
                </a:solidFill>
              </a:rPr>
              <a:t> </a:t>
            </a:r>
            <a:r>
              <a:rPr lang="en-GB" altLang="zh-CN" dirty="0">
                <a:solidFill>
                  <a:srgbClr val="FF0000"/>
                </a:solidFill>
              </a:rPr>
              <a:t> Up to UE </a:t>
            </a:r>
            <a:r>
              <a:rPr lang="en-GB" altLang="zh-CN" dirty="0" smtClean="0">
                <a:solidFill>
                  <a:srgbClr val="FF0000"/>
                </a:solidFill>
              </a:rPr>
              <a:t>implementation </a:t>
            </a:r>
            <a:r>
              <a:rPr lang="en-GB" altLang="zh-CN" dirty="0" smtClean="0"/>
              <a:t>to </a:t>
            </a:r>
            <a:r>
              <a:rPr lang="en-GB" altLang="zh-CN" dirty="0"/>
              <a:t>configure SRLB with the corresponding RLC </a:t>
            </a:r>
            <a:r>
              <a:rPr lang="en-GB" altLang="zh-CN" dirty="0" smtClean="0"/>
              <a:t>mode </a:t>
            </a:r>
            <a:r>
              <a:rPr lang="en-US" altLang="zh-CN" dirty="0" smtClean="0">
                <a:solidFill>
                  <a:srgbClr val="FF0000"/>
                </a:solidFill>
              </a:rPr>
              <a:t>by selecting </a:t>
            </a:r>
            <a:r>
              <a:rPr lang="en-US" altLang="zh-CN" dirty="0">
                <a:solidFill>
                  <a:srgbClr val="FF0000"/>
                </a:solidFill>
              </a:rPr>
              <a:t>existing SLRB configurations in </a:t>
            </a:r>
            <a:r>
              <a:rPr lang="en-US" altLang="zh-CN" dirty="0" smtClean="0">
                <a:solidFill>
                  <a:srgbClr val="FF0000"/>
                </a:solidFill>
              </a:rPr>
              <a:t>SIB</a:t>
            </a:r>
            <a:r>
              <a:rPr lang="en-GB" altLang="zh-CN" strike="sngStrike" dirty="0" smtClean="0">
                <a:solidFill>
                  <a:srgbClr val="FF0000"/>
                </a:solidFill>
              </a:rPr>
              <a:t> (</a:t>
            </a:r>
            <a:r>
              <a:rPr lang="en-GB" altLang="zh-CN" strike="sngStrike" dirty="0">
                <a:solidFill>
                  <a:srgbClr val="FF0000"/>
                </a:solidFill>
              </a:rPr>
              <a:t>option1: up to UE implementation, option2: follow SIB</a:t>
            </a:r>
            <a:r>
              <a:rPr lang="en-GB" altLang="zh-CN" strike="sngStrike" dirty="0" smtClean="0">
                <a:solidFill>
                  <a:srgbClr val="FF0000"/>
                </a:solidFill>
              </a:rPr>
              <a:t>).</a:t>
            </a:r>
          </a:p>
          <a:p>
            <a:r>
              <a:rPr lang="en-GB" altLang="zh-CN" dirty="0"/>
              <a:t>4:	When the peer UE in OOC receives an SLRB configuration with RLC AM/UM for a specific LCID via PC5 RRC from the initiating UE and if the LCH has not been configured in the peer UE, the peer UE autonomously assigns this LCID value to the configured SLRB. </a:t>
            </a:r>
            <a:r>
              <a:rPr lang="en-GB" altLang="zh-CN" strike="sngStrike" dirty="0">
                <a:solidFill>
                  <a:srgbClr val="FF0000"/>
                </a:solidFill>
              </a:rPr>
              <a:t>FFS on how </a:t>
            </a:r>
            <a:r>
              <a:rPr lang="en-GB" altLang="zh-CN" dirty="0" smtClean="0">
                <a:solidFill>
                  <a:srgbClr val="FF0000"/>
                </a:solidFill>
              </a:rPr>
              <a:t>Up to UE </a:t>
            </a:r>
            <a:r>
              <a:rPr lang="en-GB" altLang="zh-CN" dirty="0">
                <a:solidFill>
                  <a:srgbClr val="FF0000"/>
                </a:solidFill>
              </a:rPr>
              <a:t>implementation </a:t>
            </a:r>
            <a:r>
              <a:rPr lang="en-GB" altLang="zh-CN" dirty="0" smtClean="0"/>
              <a:t>to </a:t>
            </a:r>
            <a:r>
              <a:rPr lang="en-GB" altLang="zh-CN" dirty="0"/>
              <a:t>configure SRLB with the corresponding RLC mode </a:t>
            </a:r>
            <a:r>
              <a:rPr lang="en-US" altLang="zh-CN" dirty="0">
                <a:solidFill>
                  <a:srgbClr val="FF0000"/>
                </a:solidFill>
              </a:rPr>
              <a:t>by selecting existing SLRB configurations in </a:t>
            </a:r>
            <a:r>
              <a:rPr lang="en-US" altLang="zh-CN" dirty="0" err="1" smtClean="0">
                <a:solidFill>
                  <a:srgbClr val="FF0000"/>
                </a:solidFill>
              </a:rPr>
              <a:t>Preconfiguration</a:t>
            </a:r>
            <a:r>
              <a:rPr lang="en-US" altLang="zh-CN" dirty="0" smtClean="0">
                <a:solidFill>
                  <a:srgbClr val="FF0000"/>
                </a:solidFill>
              </a:rPr>
              <a:t> </a:t>
            </a:r>
            <a:r>
              <a:rPr lang="en-GB" altLang="zh-CN" strike="sngStrike" dirty="0" smtClean="0">
                <a:solidFill>
                  <a:srgbClr val="FF0000"/>
                </a:solidFill>
              </a:rPr>
              <a:t>(option1</a:t>
            </a:r>
            <a:r>
              <a:rPr lang="en-GB" altLang="zh-CN" strike="sngStrike" dirty="0">
                <a:solidFill>
                  <a:srgbClr val="FF0000"/>
                </a:solidFill>
              </a:rPr>
              <a:t>: up to UE implementation, option2: follow </a:t>
            </a:r>
            <a:r>
              <a:rPr lang="en-GB" altLang="zh-CN" strike="sngStrike" dirty="0" err="1">
                <a:solidFill>
                  <a:srgbClr val="FF0000"/>
                </a:solidFill>
              </a:rPr>
              <a:t>preconfiguration</a:t>
            </a:r>
            <a:r>
              <a:rPr lang="en-GB" altLang="zh-CN" strike="sngStrike" dirty="0" smtClean="0">
                <a:solidFill>
                  <a:srgbClr val="FF0000"/>
                </a:solidFill>
              </a:rPr>
              <a:t>)</a:t>
            </a:r>
            <a:r>
              <a:rPr lang="en-GB" altLang="zh-CN" dirty="0" smtClean="0"/>
              <a:t>.</a:t>
            </a:r>
            <a:endParaRPr lang="zh-CN" altLang="zh-CN" strike="sngStrike" dirty="0">
              <a:solidFill>
                <a:srgbClr val="FF0000"/>
              </a:solidFill>
            </a:endParaRPr>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133411727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913</TotalTime>
  <Words>5</Words>
  <Application>Microsoft Office PowerPoint</Application>
  <PresentationFormat>宽屏</PresentationFormat>
  <Paragraphs>6</Paragraphs>
  <Slides>2</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vt:i4>
      </vt:variant>
    </vt:vector>
  </HeadingPairs>
  <TitlesOfParts>
    <vt:vector size="7" baseType="lpstr">
      <vt:lpstr>宋体</vt:lpstr>
      <vt:lpstr>Arial</vt:lpstr>
      <vt:lpstr>Calibri</vt:lpstr>
      <vt:lpstr>Calibri Light</vt:lpstr>
      <vt:lpstr>Office 主题</vt:lpstr>
      <vt:lpstr>Offline-810</vt:lpstr>
      <vt:lpstr>Way forward</vt:lpstr>
    </vt:vector>
  </TitlesOfParts>
  <Company>P R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Offline-810</dc:title>
  <dc:creator>OPPO</dc:creator>
  <cp:lastModifiedBy>OPPO</cp:lastModifiedBy>
  <cp:revision>94</cp:revision>
  <dcterms:created xsi:type="dcterms:W3CDTF">2019-11-19T16:41:07Z</dcterms:created>
  <dcterms:modified xsi:type="dcterms:W3CDTF">2019-11-21T19:26:38Z</dcterms:modified>
</cp:coreProperties>
</file>