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5E06-E064-49C0-AEC1-C0DEDE4B71EF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2CD7-B0A6-4871-9221-9A20236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062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5E06-E064-49C0-AEC1-C0DEDE4B71EF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2CD7-B0A6-4871-9221-9A20236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773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5E06-E064-49C0-AEC1-C0DEDE4B71EF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2CD7-B0A6-4871-9221-9A20236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179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5E06-E064-49C0-AEC1-C0DEDE4B71EF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2CD7-B0A6-4871-9221-9A20236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392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5E06-E064-49C0-AEC1-C0DEDE4B71EF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2CD7-B0A6-4871-9221-9A20236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220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5E06-E064-49C0-AEC1-C0DEDE4B71EF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2CD7-B0A6-4871-9221-9A20236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662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5E06-E064-49C0-AEC1-C0DEDE4B71EF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2CD7-B0A6-4871-9221-9A20236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120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5E06-E064-49C0-AEC1-C0DEDE4B71EF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2CD7-B0A6-4871-9221-9A20236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793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5E06-E064-49C0-AEC1-C0DEDE4B71EF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2CD7-B0A6-4871-9221-9A20236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249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5E06-E064-49C0-AEC1-C0DEDE4B71EF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2CD7-B0A6-4871-9221-9A20236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704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5E06-E064-49C0-AEC1-C0DEDE4B71EF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2CD7-B0A6-4871-9221-9A20236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19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95E06-E064-49C0-AEC1-C0DEDE4B71EF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72CD7-B0A6-4871-9221-9A20236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915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498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V="1">
            <a:off x="397933" y="2322576"/>
            <a:ext cx="10501715" cy="394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V="1">
            <a:off x="2039112" y="5376672"/>
            <a:ext cx="8997696" cy="24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642616" y="1335024"/>
            <a:ext cx="27432" cy="479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108448" y="1335024"/>
            <a:ext cx="27432" cy="479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7629144" y="1335024"/>
            <a:ext cx="27432" cy="479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0021824" y="1335024"/>
            <a:ext cx="27432" cy="479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702052" y="1197864"/>
            <a:ext cx="278892" cy="39928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702052" y="1760220"/>
            <a:ext cx="278892" cy="39928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3056382" y="1197864"/>
            <a:ext cx="278892" cy="39928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3056382" y="4927092"/>
            <a:ext cx="278892" cy="39928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574548" y="1760220"/>
            <a:ext cx="278892" cy="39928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9577578" y="357878"/>
            <a:ext cx="1709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CORESET #n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2670683" y="2513076"/>
            <a:ext cx="310261" cy="4572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3025013" y="2513076"/>
            <a:ext cx="310261" cy="4572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3399980" y="2517648"/>
            <a:ext cx="1708468" cy="4572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2642616" y="3144774"/>
            <a:ext cx="2465832" cy="2286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505201" y="2879217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slot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2642616" y="767905"/>
            <a:ext cx="2438400" cy="2945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PDSCH -1</a:t>
            </a:r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471678" y="1197864"/>
            <a:ext cx="27432" cy="479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745067" y="905933"/>
            <a:ext cx="1786466" cy="804334"/>
          </a:xfrm>
          <a:custGeom>
            <a:avLst/>
            <a:gdLst>
              <a:gd name="connsiteX0" fmla="*/ 0 w 1786466"/>
              <a:gd name="connsiteY0" fmla="*/ 804334 h 804334"/>
              <a:gd name="connsiteX1" fmla="*/ 677333 w 1786466"/>
              <a:gd name="connsiteY1" fmla="*/ 152400 h 804334"/>
              <a:gd name="connsiteX2" fmla="*/ 1786466 w 1786466"/>
              <a:gd name="connsiteY2" fmla="*/ 0 h 804334"/>
              <a:gd name="connsiteX3" fmla="*/ 1786466 w 1786466"/>
              <a:gd name="connsiteY3" fmla="*/ 0 h 804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6466" h="804334">
                <a:moveTo>
                  <a:pt x="0" y="804334"/>
                </a:moveTo>
                <a:cubicBezTo>
                  <a:pt x="189794" y="545395"/>
                  <a:pt x="379589" y="286456"/>
                  <a:pt x="677333" y="152400"/>
                </a:cubicBezTo>
                <a:cubicBezTo>
                  <a:pt x="975077" y="18344"/>
                  <a:pt x="1786466" y="0"/>
                  <a:pt x="1786466" y="0"/>
                </a:cubicBezTo>
                <a:lnTo>
                  <a:pt x="1786466" y="0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9298686" y="382363"/>
            <a:ext cx="278892" cy="39928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638300" y="2362010"/>
            <a:ext cx="893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Beam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3455839" y="1318451"/>
            <a:ext cx="1625177" cy="2787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PDSCH-2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0460736" y="1965960"/>
            <a:ext cx="73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CC0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0555986" y="5031724"/>
            <a:ext cx="73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CC1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94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17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Mondal, Bishwarup</dc:creator>
  <cp:keywords>CTPClassification=CTP_NT</cp:keywords>
  <cp:lastModifiedBy>Mondal, Bishwarup</cp:lastModifiedBy>
  <cp:revision>14</cp:revision>
  <dcterms:created xsi:type="dcterms:W3CDTF">2018-10-10T02:46:10Z</dcterms:created>
  <dcterms:modified xsi:type="dcterms:W3CDTF">2018-10-11T23:58:06Z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c2b7867e-2c1d-4ef2-9e21-cd7ab277559f</vt:lpwstr>
  </property>
  <property fmtid="{D5CDD505-2E9C-101B-9397-08002B2CF9AE}" pid="3" name="CTP_TimeStamp">
    <vt:lpwstr>2018-10-11 23:58:06Z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