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6" r:id="rId3"/>
    <p:sldId id="260" r:id="rId4"/>
    <p:sldId id="26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28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889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2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9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77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177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718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581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54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737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262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F4983-40E0-4E47-BD9B-A20BF18FC15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596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F4983-40E0-4E47-BD9B-A20BF18FC15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0B37B-761D-4A9E-9051-29129DAA9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720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Issue on EN-DC Dynamic Power Sharing with LTE SPS UL Skipping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Motorola Mobility, Lenovo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 20-24, 2018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7.1.4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10164061" y="250468"/>
            <a:ext cx="159691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R1-1809954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51117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185"/>
            <a:ext cx="10515600" cy="1087571"/>
          </a:xfrm>
        </p:spPr>
        <p:txBody>
          <a:bodyPr/>
          <a:lstStyle/>
          <a:p>
            <a:r>
              <a:rPr lang="en-US" b="1" dirty="0" smtClean="0"/>
              <a:t>Discussion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9221"/>
            <a:ext cx="10515600" cy="5496131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LTE-SPS can be configured with </a:t>
            </a:r>
            <a:r>
              <a:rPr lang="en-GB" dirty="0"/>
              <a:t>UL </a:t>
            </a:r>
            <a:r>
              <a:rPr lang="en-GB" dirty="0" smtClean="0"/>
              <a:t>skipping to </a:t>
            </a:r>
            <a:r>
              <a:rPr lang="en-GB" dirty="0"/>
              <a:t>skip UL transmission on PUSCH when there is no UL data in the transmit buffer</a:t>
            </a:r>
            <a:endParaRPr lang="en-GB" dirty="0" smtClean="0"/>
          </a:p>
          <a:p>
            <a:r>
              <a:rPr lang="en-GB" dirty="0"/>
              <a:t>LTE-SPS periodicity can be as short as 1ms to support low latency</a:t>
            </a:r>
          </a:p>
          <a:p>
            <a:r>
              <a:rPr lang="en-GB" dirty="0" err="1" smtClean="0"/>
              <a:t>gNB</a:t>
            </a:r>
            <a:r>
              <a:rPr lang="en-GB" dirty="0" smtClean="0"/>
              <a:t> selects NR UL scheduling information (e.g., MCS, RB allocation) in slot(s) overlapping with LTE-SPS </a:t>
            </a:r>
            <a:r>
              <a:rPr lang="en-GB" dirty="0" err="1" smtClean="0"/>
              <a:t>subframe</a:t>
            </a:r>
            <a:r>
              <a:rPr lang="en-GB" dirty="0" smtClean="0"/>
              <a:t> </a:t>
            </a:r>
            <a:r>
              <a:rPr lang="en-GB" dirty="0"/>
              <a:t>assuming </a:t>
            </a:r>
            <a:r>
              <a:rPr lang="en-GB" dirty="0" smtClean="0"/>
              <a:t>uplink transmission occurs in LTE-SPS </a:t>
            </a:r>
            <a:r>
              <a:rPr lang="en-GB" dirty="0" err="1" smtClean="0"/>
              <a:t>subframe</a:t>
            </a:r>
            <a:r>
              <a:rPr lang="en-GB" dirty="0" smtClean="0"/>
              <a:t>, and </a:t>
            </a:r>
            <a:r>
              <a:rPr lang="en-GB" dirty="0"/>
              <a:t>sets </a:t>
            </a:r>
            <a:r>
              <a:rPr lang="en-GB" dirty="0" smtClean="0"/>
              <a:t>UE NR </a:t>
            </a:r>
            <a:r>
              <a:rPr lang="en-GB" dirty="0"/>
              <a:t>transmit power accordingly </a:t>
            </a:r>
          </a:p>
          <a:p>
            <a:pPr lvl="1"/>
            <a:r>
              <a:rPr lang="en-GB" dirty="0" err="1" smtClean="0"/>
              <a:t>gNB</a:t>
            </a:r>
            <a:r>
              <a:rPr lang="en-GB" dirty="0" smtClean="0"/>
              <a:t> has no knowledge of whether LTE UE will skip UL SPS PUSCH transmission</a:t>
            </a:r>
            <a:r>
              <a:rPr lang="en-GB" dirty="0"/>
              <a:t>s</a:t>
            </a:r>
            <a:r>
              <a:rPr lang="en-GB" dirty="0" smtClean="0"/>
              <a:t> </a:t>
            </a:r>
          </a:p>
          <a:p>
            <a:r>
              <a:rPr lang="en-GB" dirty="0" smtClean="0"/>
              <a:t>Also, when LTE decides to skip UL transmission is implementation dependent and can be as late as 0.5ms </a:t>
            </a:r>
            <a:r>
              <a:rPr lang="en-GB" dirty="0" smtClean="0"/>
              <a:t>(</a:t>
            </a:r>
            <a:r>
              <a:rPr lang="en-GB" dirty="0" smtClean="0"/>
              <a:t>or smaller) </a:t>
            </a:r>
            <a:r>
              <a:rPr lang="en-GB" dirty="0" smtClean="0"/>
              <a:t>from </a:t>
            </a:r>
            <a:r>
              <a:rPr lang="en-GB" dirty="0" smtClean="0"/>
              <a:t>the start of the UL transmission</a:t>
            </a:r>
          </a:p>
          <a:p>
            <a:pPr lvl="1"/>
            <a:r>
              <a:rPr lang="en-GB" dirty="0"/>
              <a:t>T</a:t>
            </a:r>
            <a:r>
              <a:rPr lang="en-GB" dirty="0" smtClean="0"/>
              <a:t>o enable low latency applications with short SPS periodicity configuration</a:t>
            </a:r>
          </a:p>
          <a:p>
            <a:r>
              <a:rPr lang="en-GB" dirty="0" smtClean="0"/>
              <a:t>Current EN-DC power control procedure with dynamic power sharing (Type 1 UE), assumes NR has knowledge of LTE transmission with 4ms LTE timeline</a:t>
            </a:r>
          </a:p>
          <a:p>
            <a:r>
              <a:rPr lang="en-GB" dirty="0" smtClean="0"/>
              <a:t>Need to align the assumptions of </a:t>
            </a:r>
            <a:r>
              <a:rPr lang="en-GB" dirty="0" err="1" smtClean="0"/>
              <a:t>gNB</a:t>
            </a:r>
            <a:r>
              <a:rPr lang="en-GB" dirty="0" smtClean="0"/>
              <a:t> and UE understanding on power headroom of NR SCG, and allow the case of tight LTE timeline implementations for LTE-SPS with UL skipping </a:t>
            </a:r>
          </a:p>
          <a:p>
            <a:pPr lvl="1"/>
            <a:r>
              <a:rPr lang="en-GB" dirty="0" smtClean="0"/>
              <a:t>Avoid </a:t>
            </a:r>
            <a:r>
              <a:rPr lang="en-GB" dirty="0" err="1" smtClean="0"/>
              <a:t>gNB</a:t>
            </a:r>
            <a:r>
              <a:rPr lang="en-GB" dirty="0" smtClean="0"/>
              <a:t> and UE-NR power headroom misalignment (</a:t>
            </a:r>
            <a:r>
              <a:rPr lang="en-GB" dirty="0" err="1" smtClean="0"/>
              <a:t>Pcmax</a:t>
            </a:r>
            <a:r>
              <a:rPr lang="en-GB" dirty="0" smtClean="0"/>
              <a:t>)  </a:t>
            </a:r>
          </a:p>
          <a:p>
            <a:pPr lvl="1"/>
            <a:r>
              <a:rPr lang="en-GB" dirty="0" smtClean="0"/>
              <a:t>Avoid relaxation of MCG LTE-SPS </a:t>
            </a:r>
            <a:r>
              <a:rPr lang="en-GB" dirty="0"/>
              <a:t>timeline with UL skipping configured </a:t>
            </a:r>
            <a:endParaRPr lang="en-GB" dirty="0" smtClean="0"/>
          </a:p>
          <a:p>
            <a:endParaRPr lang="en-GB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823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3027"/>
            <a:ext cx="10515600" cy="1325563"/>
          </a:xfrm>
        </p:spPr>
        <p:txBody>
          <a:bodyPr/>
          <a:lstStyle/>
          <a:p>
            <a:r>
              <a:rPr lang="en-US" b="1" dirty="0" smtClean="0"/>
              <a:t>Proposal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254865"/>
            <a:ext cx="10844720" cy="4708086"/>
          </a:xfrm>
        </p:spPr>
        <p:txBody>
          <a:bodyPr>
            <a:normAutofit/>
          </a:bodyPr>
          <a:lstStyle/>
          <a:p>
            <a:r>
              <a:rPr lang="en-GB" dirty="0" smtClean="0"/>
              <a:t>Proposal is to allow UE </a:t>
            </a:r>
            <a:r>
              <a:rPr lang="en-GB" dirty="0"/>
              <a:t>NR power </a:t>
            </a:r>
            <a:r>
              <a:rPr lang="en-GB" dirty="0" smtClean="0"/>
              <a:t>setting on slot(s) </a:t>
            </a:r>
            <a:r>
              <a:rPr lang="en-GB" dirty="0"/>
              <a:t>overlapping </a:t>
            </a:r>
            <a:r>
              <a:rPr lang="en-GB" dirty="0" smtClean="0"/>
              <a:t>LTE SPS </a:t>
            </a:r>
            <a:r>
              <a:rPr lang="en-GB" dirty="0" err="1" smtClean="0"/>
              <a:t>subframes</a:t>
            </a:r>
            <a:r>
              <a:rPr lang="en-GB" dirty="0" smtClean="0"/>
              <a:t> with UL skipping configured to assume LTE UL SPS transmission is not skipped, which is the same assumption made at the </a:t>
            </a:r>
            <a:r>
              <a:rPr lang="en-GB" dirty="0" err="1" smtClean="0"/>
              <a:t>gNB</a:t>
            </a:r>
            <a:r>
              <a:rPr lang="en-GB" dirty="0" smtClean="0"/>
              <a:t> </a:t>
            </a:r>
            <a:r>
              <a:rPr lang="en-GB" dirty="0" smtClean="0"/>
              <a:t>side</a:t>
            </a:r>
          </a:p>
          <a:p>
            <a:pPr lvl="1"/>
            <a:r>
              <a:rPr lang="en-GB" dirty="0" smtClean="0"/>
              <a:t>Same understanding of NR </a:t>
            </a:r>
            <a:r>
              <a:rPr lang="en-GB" dirty="0" err="1" smtClean="0"/>
              <a:t>Pcmax</a:t>
            </a:r>
            <a:r>
              <a:rPr lang="en-GB" dirty="0" smtClean="0"/>
              <a:t> and power headroom at </a:t>
            </a:r>
            <a:r>
              <a:rPr lang="en-GB" dirty="0" err="1" smtClean="0"/>
              <a:t>gNB</a:t>
            </a:r>
            <a:r>
              <a:rPr lang="en-GB" dirty="0" smtClean="0"/>
              <a:t> and UE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Proposal: For </a:t>
            </a:r>
            <a:r>
              <a:rPr lang="en-GB" dirty="0"/>
              <a:t>dynamic power sharing in EN-DC, and the UE configured with </a:t>
            </a:r>
            <a:r>
              <a:rPr lang="en-GB" i="1" dirty="0" err="1" smtClean="0"/>
              <a:t>skipUplinkTxSPS</a:t>
            </a:r>
            <a:r>
              <a:rPr lang="en-GB" dirty="0" smtClean="0"/>
              <a:t> </a:t>
            </a:r>
            <a:r>
              <a:rPr lang="en-GB" dirty="0"/>
              <a:t>on </a:t>
            </a:r>
            <a:r>
              <a:rPr lang="en-GB" dirty="0" smtClean="0"/>
              <a:t>MCG</a:t>
            </a:r>
            <a:r>
              <a:rPr lang="en-GB" dirty="0"/>
              <a:t>, UE </a:t>
            </a:r>
            <a:r>
              <a:rPr lang="en-GB" dirty="0" smtClean="0"/>
              <a:t>assumes </a:t>
            </a:r>
            <a:r>
              <a:rPr lang="en-GB" dirty="0"/>
              <a:t>SPS </a:t>
            </a:r>
            <a:r>
              <a:rPr lang="en-GB" dirty="0" smtClean="0"/>
              <a:t>uplink transmission are </a:t>
            </a:r>
            <a:r>
              <a:rPr lang="en-GB" dirty="0"/>
              <a:t>not skipped in </a:t>
            </a:r>
            <a:r>
              <a:rPr lang="en-GB" dirty="0" smtClean="0"/>
              <a:t>SPS </a:t>
            </a:r>
            <a:r>
              <a:rPr lang="en-GB" dirty="0" err="1" smtClean="0"/>
              <a:t>subframe</a:t>
            </a:r>
            <a:r>
              <a:rPr lang="en-GB" dirty="0" smtClean="0"/>
              <a:t> </a:t>
            </a:r>
            <a:r>
              <a:rPr lang="en-GB" dirty="0"/>
              <a:t>i1 on MCG </a:t>
            </a:r>
            <a:r>
              <a:rPr lang="en-GB" dirty="0" smtClean="0"/>
              <a:t>when </a:t>
            </a:r>
            <a:r>
              <a:rPr lang="en-GB" dirty="0"/>
              <a:t>determining the transmission power </a:t>
            </a:r>
            <a:r>
              <a:rPr lang="en-GB" dirty="0" smtClean="0"/>
              <a:t>in time-overlapping UE transmission(s) in slot i2 of </a:t>
            </a:r>
            <a:r>
              <a:rPr lang="en-GB" dirty="0"/>
              <a:t>the SCG.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384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3027"/>
            <a:ext cx="10515600" cy="1325563"/>
          </a:xfrm>
        </p:spPr>
        <p:txBody>
          <a:bodyPr/>
          <a:lstStyle/>
          <a:p>
            <a:r>
              <a:rPr lang="en-US" b="1" dirty="0" smtClean="0"/>
              <a:t>TP for 38.213, section 7.6.1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300162"/>
            <a:ext cx="93630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832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Arial</vt:lpstr>
      <vt:lpstr>Calibri</vt:lpstr>
      <vt:lpstr>Calibri Light</vt:lpstr>
      <vt:lpstr>Office Theme</vt:lpstr>
      <vt:lpstr> Issue on EN-DC Dynamic Power Sharing with LTE SPS UL Skipping</vt:lpstr>
      <vt:lpstr>Discussion</vt:lpstr>
      <vt:lpstr>Proposal</vt:lpstr>
      <vt:lpstr>TP for 38.213, section 7.6.1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2018-08-23T08:07:57Z</dcterms:created>
  <dcterms:modified xsi:type="dcterms:W3CDTF">2018-08-24T09:33:31Z</dcterms:modified>
</cp:coreProperties>
</file>