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3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1560" y="2130425"/>
            <a:ext cx="6400800" cy="1470025"/>
          </a:xfrm>
        </p:spPr>
        <p:txBody>
          <a:bodyPr>
            <a:normAutofit/>
          </a:bodyPr>
          <a:lstStyle/>
          <a:p>
            <a:r>
              <a:rPr lang="en-US"/>
              <a:t>Clarifications for </a:t>
            </a:r>
            <a:r>
              <a:rPr lang="en-US" dirty="0"/>
              <a:t>EN-DC power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R1-1809831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#94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20 - 24,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[…]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000" dirty="0"/>
              <a:t>[…]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Alt.1</a:t>
            </a:r>
          </a:p>
          <a:p>
            <a:r>
              <a:rPr lang="en-US" sz="1600" u="sng" dirty="0">
                <a:solidFill>
                  <a:srgbClr val="FF0000"/>
                </a:solidFill>
              </a:rPr>
              <a:t>If the UE is configured with higher layer parameter </a:t>
            </a:r>
            <a:r>
              <a:rPr lang="en-US" sz="1600" i="1" u="sng" dirty="0">
                <a:solidFill>
                  <a:srgbClr val="FF0000"/>
                </a:solidFill>
              </a:rPr>
              <a:t>tdm-PatternConfig-r15</a:t>
            </a:r>
            <a:r>
              <a:rPr lang="en-US" sz="1600" u="sng" dirty="0">
                <a:solidFill>
                  <a:srgbClr val="FF0000"/>
                </a:solidFill>
              </a:rPr>
              <a:t> in [13, TS 36.213]), the UE is not expected to be scheduled with transmission on MCG and SCG simultaneously. </a:t>
            </a:r>
          </a:p>
          <a:p>
            <a:pPr marL="0" indent="0">
              <a:buNone/>
            </a:pPr>
            <a:r>
              <a:rPr lang="en-US" sz="2000" dirty="0"/>
              <a:t>Alt.2</a:t>
            </a:r>
          </a:p>
          <a:p>
            <a:r>
              <a:rPr lang="en-US" sz="1600" u="sng" dirty="0">
                <a:solidFill>
                  <a:srgbClr val="FF0000"/>
                </a:solidFill>
              </a:rPr>
              <a:t>For the cases where ‘single UL allowed’ defined in 36.101-3 applies, if the UE is not dynamic power sharing capable, the UE is not expected to be scheduled with transmission on MCG and SCG simultaneously.</a:t>
            </a:r>
          </a:p>
          <a:p>
            <a:r>
              <a:rPr lang="en-US" sz="1600" u="sng" dirty="0">
                <a:solidFill>
                  <a:srgbClr val="FF0000"/>
                </a:solidFill>
              </a:rPr>
              <a:t>For the cases where ‘single UL allowed’ </a:t>
            </a:r>
            <a:r>
              <a:rPr lang="en-US" sz="1600" u="sng">
                <a:solidFill>
                  <a:srgbClr val="FF0000"/>
                </a:solidFill>
              </a:rPr>
              <a:t>defined in 36.101-3 applies</a:t>
            </a:r>
            <a:r>
              <a:rPr lang="en-US" sz="1600" u="sng" dirty="0">
                <a:solidFill>
                  <a:srgbClr val="FF0000"/>
                </a:solidFill>
              </a:rPr>
              <a:t>, if the UE is dynamic power sharing capable, the UE is not expected to transmit on the MCG and SCG simultaneously, and will drop NR if scheduled simultaneously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94F3052-F554-4487-A258-17E92779A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27176"/>
              </p:ext>
            </p:extLst>
          </p:nvPr>
        </p:nvGraphicFramePr>
        <p:xfrm>
          <a:off x="0" y="1547813"/>
          <a:ext cx="8977313" cy="161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Document" r:id="rId3" imgW="6113692" imgH="1103187" progId="Word.Document.12">
                  <p:embed/>
                </p:oleObj>
              </mc:Choice>
              <mc:Fallback>
                <p:oleObj name="Document" r:id="rId3" imgW="6113692" imgH="11031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547813"/>
                        <a:ext cx="8977313" cy="161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2389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18984</TotalTime>
  <Words>152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Document</vt:lpstr>
      <vt:lpstr>Clarifications for EN-DC power control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1356</cp:revision>
  <dcterms:created xsi:type="dcterms:W3CDTF">2015-04-22T00:12:23Z</dcterms:created>
  <dcterms:modified xsi:type="dcterms:W3CDTF">2018-08-22T11:01:31Z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