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1" d="100"/>
          <a:sy n="71" d="100"/>
        </p:scale>
        <p:origin x="10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NPSS and NSSS signal design in TDD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Huawei, HiSilicon, Qualcomm, Ericsson, Intel, Samsung, IITH, CEWiT, IITM, Tejas Networks, Reliance </a:t>
            </a:r>
            <a:r>
              <a:rPr lang="sv-SE" dirty="0"/>
              <a:t>Jio,Sharp, Lenovo and Motorola Mobility….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R1-1718974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RAN1#90, the following for </a:t>
            </a:r>
            <a:r>
              <a:rPr lang="en-US" altLang="zh-CN" sz="2200" dirty="0" smtClean="0">
                <a:solidFill>
                  <a:prstClr val="black"/>
                </a:solidFill>
              </a:rPr>
              <a:t>NPSS signal design in </a:t>
            </a:r>
            <a:r>
              <a:rPr lang="en-US" altLang="zh-CN" sz="2200" dirty="0">
                <a:solidFill>
                  <a:prstClr val="black"/>
                </a:solidFill>
              </a:rPr>
              <a:t>TDD was agreed</a:t>
            </a:r>
            <a:r>
              <a:rPr lang="en-US" altLang="zh-CN" sz="2200" dirty="0" smtClean="0">
                <a:solidFill>
                  <a:prstClr val="black"/>
                </a:solidFill>
              </a:rPr>
              <a:t>:</a:t>
            </a:r>
            <a:endParaRPr lang="en-US" altLang="zh-CN" sz="1800" dirty="0" smtClean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1800" dirty="0" smtClean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zh-CN" sz="1800" dirty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800" dirty="0">
              <a:solidFill>
                <a:prstClr val="black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NPSS uses</a:t>
            </a:r>
            <a:endParaRPr lang="zh-CN" altLang="zh-CN" sz="1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 hangingPunct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The last 11 OFDM symbols in one subframe</a:t>
            </a:r>
            <a:endParaRPr lang="zh-CN" altLang="zh-CN" sz="1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 hangingPunct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As a working assumption: the lower 11 subcarriers in  one subframe</a:t>
            </a:r>
            <a:endParaRPr lang="zh-CN" altLang="zh-CN" sz="1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 hangingPunct="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As a working assumption: the same cover code as in FDD</a:t>
            </a:r>
            <a:endParaRPr lang="zh-CN" altLang="zh-CN" sz="1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The design shall be decodable within the same signal processing effort as the design used for FDD</a:t>
            </a:r>
            <a:endParaRPr lang="zh-CN" altLang="zh-CN" sz="1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lvl="1" indent="-342900" hangingPunct="0">
              <a:lnSpc>
                <a:spcPct val="120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RAN1 intends to prefer NPSS designs for TDD with the smallest practicable impact to FDD NB-</a:t>
            </a:r>
            <a:r>
              <a:rPr lang="en-US" altLang="zh-CN" sz="170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IoT</a:t>
            </a:r>
            <a:r>
              <a:rPr lang="en-US" altLang="zh-CN" sz="17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UEs’ initial cell </a:t>
            </a:r>
            <a:r>
              <a:rPr lang="en-US" altLang="zh-CN" sz="17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acquisition</a:t>
            </a:r>
            <a:endParaRPr lang="zh-CN" altLang="zh-CN" sz="17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35661"/>
            <a:ext cx="10515600" cy="518029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/>
              <a:t>Confirm the working assumptions, i.e. NPSS uses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lower 11 subcarriers </a:t>
            </a:r>
            <a:r>
              <a:rPr lang="en-US" altLang="zh-CN" sz="2400" dirty="0" smtClean="0"/>
              <a:t>in one </a:t>
            </a:r>
            <a:r>
              <a:rPr lang="en-US" altLang="zh-CN" sz="2400" dirty="0"/>
              <a:t>subframe </a:t>
            </a:r>
            <a:r>
              <a:rPr lang="en-US" altLang="zh-CN" sz="2400" dirty="0" smtClean="0"/>
              <a:t>and the </a:t>
            </a:r>
            <a:r>
              <a:rPr lang="en-US" altLang="zh-CN" sz="2400" dirty="0"/>
              <a:t>same cover </a:t>
            </a:r>
            <a:r>
              <a:rPr lang="en-US" altLang="zh-CN" sz="2400" dirty="0" smtClean="0"/>
              <a:t>code </a:t>
            </a:r>
            <a:r>
              <a:rPr lang="en-US" altLang="zh-CN" sz="2400" dirty="0"/>
              <a:t>for TDD as FDD</a:t>
            </a:r>
            <a:r>
              <a:rPr lang="en-US" altLang="zh-CN" sz="2400" dirty="0" smtClean="0"/>
              <a:t>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r>
              <a:rPr lang="en-GB" altLang="zh-CN" dirty="0"/>
              <a:t>The </a:t>
            </a:r>
            <a:r>
              <a:rPr lang="en-GB" altLang="zh-CN" dirty="0" smtClean="0"/>
              <a:t>NPSS and NSSS sequences for </a:t>
            </a:r>
            <a:r>
              <a:rPr lang="en-GB" altLang="zh-CN" dirty="0"/>
              <a:t>TDD </a:t>
            </a:r>
            <a:r>
              <a:rPr lang="en-GB" altLang="zh-CN" dirty="0" smtClean="0"/>
              <a:t>are the </a:t>
            </a:r>
            <a:r>
              <a:rPr lang="en-GB" altLang="zh-CN" dirty="0"/>
              <a:t>same as FDD</a:t>
            </a:r>
            <a:r>
              <a:rPr lang="en-GB" altLang="zh-CN" dirty="0" smtClean="0"/>
              <a:t>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r>
              <a:rPr lang="en-US" altLang="zh-CN" dirty="0"/>
              <a:t>TDD and FDD NB-</a:t>
            </a:r>
            <a:r>
              <a:rPr lang="en-US" altLang="zh-CN" dirty="0" err="1"/>
              <a:t>IoT</a:t>
            </a:r>
            <a:r>
              <a:rPr lang="en-US" altLang="zh-CN" dirty="0"/>
              <a:t> are distinguished by the relative location of NPSS and </a:t>
            </a:r>
            <a:r>
              <a:rPr lang="en-US" altLang="zh-CN" dirty="0" smtClean="0"/>
              <a:t>NSSS.</a:t>
            </a:r>
            <a:endParaRPr lang="en-US" altLang="zh-CN" dirty="0"/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endParaRPr lang="en-US" altLang="zh-CN" dirty="0"/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73072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205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Batang</vt:lpstr>
      <vt:lpstr>맑은 고딕</vt:lpstr>
      <vt:lpstr>MS Mincho</vt:lpstr>
      <vt:lpstr>等线</vt:lpstr>
      <vt:lpstr>等线 Light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Theme</vt:lpstr>
      <vt:lpstr>Way Forward on NPSS and NSSS signal design in TDD NB-IoT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85</cp:revision>
  <dcterms:created xsi:type="dcterms:W3CDTF">2017-08-18T07:18:33Z</dcterms:created>
  <dcterms:modified xsi:type="dcterms:W3CDTF">2017-10-11T06:31:16Z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(3)gKOZQzKtYgYyXlJOtOMw4aEewb9t93w/ZimeF9BORmML5E6lqp5v/8pGorCo4Bs/4CG0uiGe
q9i2O1AIMqVR4QgjpdcEcZIBDFkjNOaExtHodxGNbkw2c0oc3wNtmsa2YS2gQ3bnDzPXsRjE
oXjPX8lRdX4xnwruYMwNr5jyy6+7GmXK9MncqtyluKH/YSDExslngDc5mBzxezliRDcs/u6D
9PYUkkQ/fViG6ApWA/</vt:lpwstr>
  </property>
  <property fmtid="{D5CDD505-2E9C-101B-9397-08002B2CF9AE}" pid="3" name="_2015_ms_pID_7253431">
    <vt:lpwstr>QpFzbczZ5Vlz0h448sVNYm6GmXKva72ih4lx7gj7K+MGRZSSc2weNc
gS5ld6Co2xQSbISQTz4IqCN/iRBAh59MijUfZQHWs6lptSm/I0idZAuyaZScXf74Humkqxb/
NKQnkZRNOdiSj+Z5nCIIAjmG0+kUhxqGyo3Dd6AV92R8WVZ8UZjY9PFLHyfTq7S1UluWqmK+
rdlTsJqgKXIH7+MPUc4ou5zbchihdzaOdOZa</vt:lpwstr>
  </property>
  <property fmtid="{D5CDD505-2E9C-101B-9397-08002B2CF9AE}" pid="4" name="_2015_ms_pID_7253432">
    <vt:lpwstr>aA==</vt:lpwstr>
  </property>
</Properties>
</file>